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6"/>
  </p:notesMasterIdLst>
  <p:sldIdLst>
    <p:sldId id="257" r:id="rId2"/>
    <p:sldId id="258" r:id="rId3"/>
    <p:sldId id="259" r:id="rId4"/>
    <p:sldId id="270" r:id="rId5"/>
    <p:sldId id="285" r:id="rId6"/>
    <p:sldId id="260" r:id="rId7"/>
    <p:sldId id="272" r:id="rId8"/>
    <p:sldId id="306" r:id="rId9"/>
    <p:sldId id="307" r:id="rId10"/>
    <p:sldId id="273" r:id="rId11"/>
    <p:sldId id="264" r:id="rId12"/>
    <p:sldId id="274" r:id="rId13"/>
    <p:sldId id="277" r:id="rId14"/>
    <p:sldId id="300" r:id="rId15"/>
    <p:sldId id="301" r:id="rId16"/>
    <p:sldId id="302" r:id="rId17"/>
    <p:sldId id="303" r:id="rId18"/>
    <p:sldId id="304" r:id="rId19"/>
    <p:sldId id="305" r:id="rId20"/>
    <p:sldId id="283" r:id="rId21"/>
    <p:sldId id="267" r:id="rId22"/>
    <p:sldId id="280" r:id="rId23"/>
    <p:sldId id="299" r:id="rId24"/>
    <p:sldId id="279" r:id="rId25"/>
  </p:sldIdLst>
  <p:sldSz cx="9144000" cy="6858000" type="screen4x3"/>
  <p:notesSz cx="6858000" cy="9144000"/>
  <p:embeddedFontLst>
    <p:embeddedFont>
      <p:font typeface="Calibri" pitchFamily="34" charset="0"/>
      <p:regular r:id="rId27"/>
      <p:bold r:id="rId28"/>
      <p:italic r:id="rId29"/>
      <p:boldItalic r:id="rId30"/>
    </p:embeddedFont>
    <p:embeddedFont>
      <p:font typeface="Libre Baskerville" charset="0"/>
      <p:bold r:id="rId31"/>
      <p:boldItalic r:id="rId32"/>
    </p:embeddedFont>
    <p:embeddedFont>
      <p:font typeface="Libre Franklin" charset="0"/>
      <p:bold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4B29C7"/>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p:scale>
          <a:sx n="80" d="100"/>
          <a:sy n="80" d="100"/>
        </p:scale>
        <p:origin x="-1522" y="-149"/>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26.png>
</file>

<file path=ppt/media/image27.jpeg>
</file>

<file path=ppt/media/image28.png>
</file>

<file path=ppt/media/image29.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719"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48720"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48721"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722"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723"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48724"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pPr marL="0" marR="0" lvl="0" indent="0" algn="r" rtl="0">
                <a:spcBef>
                  <a:spcPts val="0"/>
                </a:spcBef>
                <a:spcAft>
                  <a:spcPts val="0"/>
                </a:spcAft>
                <a:buNone/>
              </a:pPr>
              <a:t>‹#›</a:t>
            </a:fld>
            <a:endParaRPr sz="12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 xmlns:p14="http://schemas.microsoft.com/office/powerpoint/2010/main" val="201218453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48634" name="Google Shape;102;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8635" name="Google Shape;10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b0af9904ce_0_3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b0af9904ce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048640" name="Google Shape;11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8641" name="Google Shape;11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048646" name="Google Shape;119;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8647" name="Google Shape;12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048646" name="Google Shape;119;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8647" name="Google Shape;12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048646" name="Google Shape;119;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48647" name="Google Shape;12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3"/>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blipFill rotWithShape="1">
          <a:blip r:embed="rId2"/>
          <a:tile tx="0" ty="0" sx="55000" sy="55000" flip="none" algn="tl"/>
        </a:blipFill>
        <a:effectLst/>
      </p:bgPr>
    </p:bg>
    <p:spTree>
      <p:nvGrpSpPr>
        <p:cNvPr id="1" name="Shape 17"/>
        <p:cNvGrpSpPr/>
        <p:nvPr/>
      </p:nvGrpSpPr>
      <p:grpSpPr>
        <a:xfrm>
          <a:off x="0" y="0"/>
          <a:ext cx="0" cy="0"/>
          <a:chOff x="0" y="0"/>
          <a:chExt cx="0" cy="0"/>
        </a:xfrm>
      </p:grpSpPr>
      <p:sp>
        <p:nvSpPr>
          <p:cNvPr id="1048622" name="Google Shape;18;p5"/>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23" name="Google Shape;19;p5"/>
          <p:cNvSpPr/>
          <p:nvPr/>
        </p:nvSpPr>
        <p:spPr>
          <a:xfrm>
            <a:off x="65313" y="69755"/>
            <a:ext cx="9013372" cy="6692201"/>
          </a:xfrm>
          <a:prstGeom prst="roundRect">
            <a:avLst>
              <a:gd name="adj" fmla="val 4929"/>
            </a:avLst>
          </a:prstGeom>
          <a:blipFill rotWithShape="1">
            <a:blip r:embed="rId2"/>
            <a:tile tx="0" ty="0" sx="55000" sy="55000" flip="none" algn="tl"/>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24" name="Google Shape;20;p5"/>
          <p:cNvSpPr txBox="1">
            <a:spLocks noGrp="1"/>
          </p:cNvSpPr>
          <p:nvPr>
            <p:ph type="subTitle" idx="1"/>
          </p:nvPr>
        </p:nvSpPr>
        <p:spPr>
          <a:xfrm>
            <a:off x="1295400" y="3200400"/>
            <a:ext cx="6400800" cy="1600200"/>
          </a:xfrm>
          <a:prstGeom prst="rect">
            <a:avLst/>
          </a:prstGeom>
          <a:noFill/>
          <a:ln>
            <a:noFill/>
          </a:ln>
        </p:spPr>
        <p:txBody>
          <a:bodyPr spcFirstLastPara="1" wrap="square" lIns="91425" tIns="45700" rIns="91425" bIns="45700" anchor="t" anchorCtr="0">
            <a:normAutofit/>
          </a:bodyPr>
          <a:lstStyle>
            <a:lvl1pPr lvl="0" algn="ctr">
              <a:spcBef>
                <a:spcPts val="580"/>
              </a:spcBef>
              <a:spcAft>
                <a:spcPts val="0"/>
              </a:spcAft>
              <a:buSzPts val="2210"/>
              <a:buNone/>
              <a:defRPr sz="2600">
                <a:solidFill>
                  <a:schemeClr val="dk2"/>
                </a:solidFill>
              </a:defRPr>
            </a:lvl1pPr>
            <a:lvl2pPr lvl="1" algn="ctr">
              <a:spcBef>
                <a:spcPts val="370"/>
              </a:spcBef>
              <a:spcAft>
                <a:spcPts val="0"/>
              </a:spcAft>
              <a:buSzPts val="1530"/>
              <a:buNone/>
            </a:lvl2pPr>
            <a:lvl3pPr lvl="2" algn="ctr">
              <a:spcBef>
                <a:spcPts val="370"/>
              </a:spcBef>
              <a:spcAft>
                <a:spcPts val="0"/>
              </a:spcAft>
              <a:buSzPts val="1530"/>
              <a:buNone/>
            </a:lvl3pPr>
            <a:lvl4pPr lvl="3" algn="ctr">
              <a:spcBef>
                <a:spcPts val="370"/>
              </a:spcBef>
              <a:spcAft>
                <a:spcPts val="0"/>
              </a:spcAft>
              <a:buSzPts val="1440"/>
              <a:buNone/>
            </a:lvl4pPr>
            <a:lvl5pPr lvl="4" algn="ctr">
              <a:spcBef>
                <a:spcPts val="370"/>
              </a:spcBef>
              <a:spcAft>
                <a:spcPts val="0"/>
              </a:spcAft>
              <a:buSzPts val="1800"/>
              <a:buNone/>
            </a:lvl5pPr>
            <a:lvl6pPr lvl="5" algn="ctr">
              <a:spcBef>
                <a:spcPts val="370"/>
              </a:spcBef>
              <a:spcAft>
                <a:spcPts val="0"/>
              </a:spcAft>
              <a:buSzPts val="1800"/>
              <a:buNone/>
            </a:lvl6pPr>
            <a:lvl7pPr lvl="6" algn="ctr">
              <a:spcBef>
                <a:spcPts val="370"/>
              </a:spcBef>
              <a:spcAft>
                <a:spcPts val="0"/>
              </a:spcAft>
              <a:buSzPts val="1800"/>
              <a:buNone/>
            </a:lvl7pPr>
            <a:lvl8pPr lvl="7" algn="ctr">
              <a:spcBef>
                <a:spcPts val="370"/>
              </a:spcBef>
              <a:spcAft>
                <a:spcPts val="0"/>
              </a:spcAft>
              <a:buSzPts val="1800"/>
              <a:buNone/>
            </a:lvl8pPr>
            <a:lvl9pPr lvl="8" algn="ctr">
              <a:spcBef>
                <a:spcPts val="370"/>
              </a:spcBef>
              <a:spcAft>
                <a:spcPts val="0"/>
              </a:spcAft>
              <a:buSzPts val="1800"/>
              <a:buNone/>
            </a:lvl9pPr>
          </a:lstStyle>
          <a:p>
            <a:endParaRPr/>
          </a:p>
        </p:txBody>
      </p:sp>
      <p:sp>
        <p:nvSpPr>
          <p:cNvPr id="1048625" name="Google Shape;21;p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26" name="Google Shape;22;p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27" name="Google Shape;23;p5"/>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628" name="Google Shape;24;p5"/>
          <p:cNvSpPr/>
          <p:nvPr/>
        </p:nvSpPr>
        <p:spPr>
          <a:xfrm>
            <a:off x="62931" y="1449303"/>
            <a:ext cx="9021537" cy="15273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29" name="Google Shape;25;p5"/>
          <p:cNvSpPr/>
          <p:nvPr/>
        </p:nvSpPr>
        <p:spPr>
          <a:xfrm>
            <a:off x="62931" y="1396720"/>
            <a:ext cx="9021537" cy="120580"/>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30" name="Google Shape;26;p5"/>
          <p:cNvSpPr/>
          <p:nvPr/>
        </p:nvSpPr>
        <p:spPr>
          <a:xfrm>
            <a:off x="62931" y="2976649"/>
            <a:ext cx="9021537" cy="11053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31" name="Google Shape;27;p5"/>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rmAutofit/>
          </a:bodyPr>
          <a:lstStyle>
            <a:lvl1pPr lvl="0" algn="ctr">
              <a:spcBef>
                <a:spcPts val="0"/>
              </a:spcBef>
              <a:spcAft>
                <a:spcPts val="0"/>
              </a:spcAft>
              <a:buClr>
                <a:srgbClr val="FFFFFF"/>
              </a:buClr>
              <a:buSzPts val="4000"/>
              <a:buFont typeface="Libre Franklin"/>
              <a:buNone/>
              <a:defRPr>
                <a:solidFill>
                  <a:srgbClr val="FFFFFF"/>
                </a:solidFill>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9"/>
        <p:cNvGrpSpPr/>
        <p:nvPr/>
      </p:nvGrpSpPr>
      <p:grpSpPr>
        <a:xfrm>
          <a:off x="0" y="0"/>
          <a:ext cx="0" cy="0"/>
          <a:chOff x="0" y="0"/>
          <a:chExt cx="0" cy="0"/>
        </a:xfrm>
      </p:grpSpPr>
      <p:sp>
        <p:nvSpPr>
          <p:cNvPr id="1048679" name="Google Shape;90;p14"/>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80" name="Google Shape;91;p14"/>
          <p:cNvSpPr txBox="1">
            <a:spLocks noGrp="1"/>
          </p:cNvSpPr>
          <p:nvPr>
            <p:ph type="body" idx="1"/>
          </p:nvPr>
        </p:nvSpPr>
        <p:spPr>
          <a:xfrm rot="5400000">
            <a:off x="2514600" y="-152400"/>
            <a:ext cx="4572000" cy="77724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81" name="Google Shape;92;p14"/>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82" name="Google Shape;93;p14"/>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83" name="Google Shape;94;p14"/>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5"/>
        <p:cNvGrpSpPr/>
        <p:nvPr/>
      </p:nvGrpSpPr>
      <p:grpSpPr>
        <a:xfrm>
          <a:off x="0" y="0"/>
          <a:ext cx="0" cy="0"/>
          <a:chOff x="0" y="0"/>
          <a:chExt cx="0" cy="0"/>
        </a:xfrm>
      </p:grpSpPr>
      <p:sp>
        <p:nvSpPr>
          <p:cNvPr id="1048665" name="Google Shape;96;p15"/>
          <p:cNvSpPr txBox="1">
            <a:spLocks noGrp="1"/>
          </p:cNvSpPr>
          <p:nvPr>
            <p:ph type="title"/>
          </p:nvPr>
        </p:nvSpPr>
        <p:spPr>
          <a:xfrm rot="5400000">
            <a:off x="4709477" y="2194564"/>
            <a:ext cx="5851525" cy="201168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66" name="Google Shape;97;p15"/>
          <p:cNvSpPr txBox="1">
            <a:spLocks noGrp="1"/>
          </p:cNvSpPr>
          <p:nvPr>
            <p:ph type="body" idx="1"/>
          </p:nvPr>
        </p:nvSpPr>
        <p:spPr>
          <a:xfrm rot="5400000">
            <a:off x="769937" y="419103"/>
            <a:ext cx="5851525" cy="55626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67" name="Google Shape;98;p1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68" name="Google Shape;99;p1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69" name="Google Shape;100;p15"/>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1">
  <p:cSld name="AUTOLAYOUT_1">
    <p:spTree>
      <p:nvGrpSpPr>
        <p:cNvPr id="1" name="Shape 57"/>
        <p:cNvGrpSpPr/>
        <p:nvPr/>
      </p:nvGrpSpPr>
      <p:grpSpPr>
        <a:xfrm>
          <a:off x="0" y="0"/>
          <a:ext cx="0" cy="0"/>
          <a:chOff x="0" y="0"/>
          <a:chExt cx="0" cy="0"/>
        </a:xfrm>
      </p:grpSpPr>
      <p:sp>
        <p:nvSpPr>
          <p:cNvPr id="58" name="Google Shape;58;p14"/>
          <p:cNvSpPr/>
          <p:nvPr/>
        </p:nvSpPr>
        <p:spPr>
          <a:xfrm>
            <a:off x="0" y="0"/>
            <a:ext cx="9144000" cy="6858000"/>
          </a:xfrm>
          <a:prstGeom prst="rect">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14"/>
          <p:cNvPicPr preferRelativeResize="0"/>
          <p:nvPr/>
        </p:nvPicPr>
        <p:blipFill rotWithShape="1">
          <a:blip r:embed="rId2">
            <a:alphaModFix amt="64000"/>
          </a:blip>
          <a:srcRect t="7820" b="7820"/>
          <a:stretch>
            <a:fillRect/>
          </a:stretch>
        </p:blipFill>
        <p:spPr>
          <a:xfrm>
            <a:off x="-1" y="-4"/>
            <a:ext cx="9144006" cy="6857999"/>
          </a:xfrm>
          <a:prstGeom prst="rect">
            <a:avLst/>
          </a:prstGeom>
          <a:noFill/>
          <a:ln>
            <a:noFill/>
          </a:ln>
        </p:spPr>
      </p:pic>
      <p:sp>
        <p:nvSpPr>
          <p:cNvPr id="60" name="Google Shape;60;p14"/>
          <p:cNvSpPr/>
          <p:nvPr/>
        </p:nvSpPr>
        <p:spPr>
          <a:xfrm>
            <a:off x="821835" y="3687267"/>
            <a:ext cx="638100" cy="96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4"/>
          <p:cNvSpPr txBox="1">
            <a:spLocks noGrp="1"/>
          </p:cNvSpPr>
          <p:nvPr>
            <p:ph type="ctrTitle"/>
          </p:nvPr>
        </p:nvSpPr>
        <p:spPr>
          <a:xfrm>
            <a:off x="714825" y="3998067"/>
            <a:ext cx="4868400" cy="19292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3000"/>
              <a:buNone/>
              <a:defRPr sz="3000" b="1">
                <a:solidFill>
                  <a:srgbClr val="FFFFFF"/>
                </a:solidFill>
              </a:defRPr>
            </a:lvl1pPr>
            <a:lvl2pPr lvl="1" algn="l" rtl="0">
              <a:lnSpc>
                <a:spcPct val="100000"/>
              </a:lnSpc>
              <a:spcBef>
                <a:spcPts val="0"/>
              </a:spcBef>
              <a:spcAft>
                <a:spcPts val="0"/>
              </a:spcAft>
              <a:buClr>
                <a:srgbClr val="FFFFFF"/>
              </a:buClr>
              <a:buSzPts val="3000"/>
              <a:buNone/>
              <a:defRPr sz="3000" b="1">
                <a:solidFill>
                  <a:srgbClr val="FFFFFF"/>
                </a:solidFill>
              </a:defRPr>
            </a:lvl2pPr>
            <a:lvl3pPr lvl="2" algn="l" rtl="0">
              <a:lnSpc>
                <a:spcPct val="100000"/>
              </a:lnSpc>
              <a:spcBef>
                <a:spcPts val="0"/>
              </a:spcBef>
              <a:spcAft>
                <a:spcPts val="0"/>
              </a:spcAft>
              <a:buClr>
                <a:srgbClr val="FFFFFF"/>
              </a:buClr>
              <a:buSzPts val="3000"/>
              <a:buNone/>
              <a:defRPr sz="3000" b="1">
                <a:solidFill>
                  <a:srgbClr val="FFFFFF"/>
                </a:solidFill>
              </a:defRPr>
            </a:lvl3pPr>
            <a:lvl4pPr lvl="3" algn="l" rtl="0">
              <a:lnSpc>
                <a:spcPct val="100000"/>
              </a:lnSpc>
              <a:spcBef>
                <a:spcPts val="0"/>
              </a:spcBef>
              <a:spcAft>
                <a:spcPts val="0"/>
              </a:spcAft>
              <a:buClr>
                <a:srgbClr val="FFFFFF"/>
              </a:buClr>
              <a:buSzPts val="3000"/>
              <a:buNone/>
              <a:defRPr sz="3000" b="1">
                <a:solidFill>
                  <a:srgbClr val="FFFFFF"/>
                </a:solidFill>
              </a:defRPr>
            </a:lvl4pPr>
            <a:lvl5pPr lvl="4" algn="l" rtl="0">
              <a:lnSpc>
                <a:spcPct val="100000"/>
              </a:lnSpc>
              <a:spcBef>
                <a:spcPts val="0"/>
              </a:spcBef>
              <a:spcAft>
                <a:spcPts val="0"/>
              </a:spcAft>
              <a:buClr>
                <a:srgbClr val="FFFFFF"/>
              </a:buClr>
              <a:buSzPts val="3000"/>
              <a:buNone/>
              <a:defRPr sz="3000" b="1">
                <a:solidFill>
                  <a:srgbClr val="FFFFFF"/>
                </a:solidFill>
              </a:defRPr>
            </a:lvl5pPr>
            <a:lvl6pPr lvl="5" algn="l" rtl="0">
              <a:lnSpc>
                <a:spcPct val="100000"/>
              </a:lnSpc>
              <a:spcBef>
                <a:spcPts val="0"/>
              </a:spcBef>
              <a:spcAft>
                <a:spcPts val="0"/>
              </a:spcAft>
              <a:buClr>
                <a:srgbClr val="FFFFFF"/>
              </a:buClr>
              <a:buSzPts val="3000"/>
              <a:buNone/>
              <a:defRPr sz="3000" b="1">
                <a:solidFill>
                  <a:srgbClr val="FFFFFF"/>
                </a:solidFill>
              </a:defRPr>
            </a:lvl6pPr>
            <a:lvl7pPr lvl="6" algn="l" rtl="0">
              <a:lnSpc>
                <a:spcPct val="100000"/>
              </a:lnSpc>
              <a:spcBef>
                <a:spcPts val="0"/>
              </a:spcBef>
              <a:spcAft>
                <a:spcPts val="0"/>
              </a:spcAft>
              <a:buClr>
                <a:srgbClr val="FFFFFF"/>
              </a:buClr>
              <a:buSzPts val="3000"/>
              <a:buNone/>
              <a:defRPr sz="3000" b="1">
                <a:solidFill>
                  <a:srgbClr val="FFFFFF"/>
                </a:solidFill>
              </a:defRPr>
            </a:lvl7pPr>
            <a:lvl8pPr lvl="7" algn="l" rtl="0">
              <a:lnSpc>
                <a:spcPct val="100000"/>
              </a:lnSpc>
              <a:spcBef>
                <a:spcPts val="0"/>
              </a:spcBef>
              <a:spcAft>
                <a:spcPts val="0"/>
              </a:spcAft>
              <a:buClr>
                <a:srgbClr val="FFFFFF"/>
              </a:buClr>
              <a:buSzPts val="3000"/>
              <a:buNone/>
              <a:defRPr sz="3000" b="1">
                <a:solidFill>
                  <a:srgbClr val="FFFFFF"/>
                </a:solidFill>
              </a:defRPr>
            </a:lvl8pPr>
            <a:lvl9pPr lvl="8" algn="l" rtl="0">
              <a:lnSpc>
                <a:spcPct val="100000"/>
              </a:lnSpc>
              <a:spcBef>
                <a:spcPts val="0"/>
              </a:spcBef>
              <a:spcAft>
                <a:spcPts val="0"/>
              </a:spcAft>
              <a:buClr>
                <a:srgbClr val="FFFFFF"/>
              </a:buClr>
              <a:buSzPts val="3000"/>
              <a:buNone/>
              <a:defRPr sz="3000" b="1">
                <a:solidFill>
                  <a:srgbClr val="FFFFFF"/>
                </a:solidFill>
              </a:defRPr>
            </a:lvl9pPr>
          </a:lstStyle>
          <a:p>
            <a:endParaRPr/>
          </a:p>
        </p:txBody>
      </p:sp>
      <p:sp>
        <p:nvSpPr>
          <p:cNvPr id="62" name="Google Shape;62;p14"/>
          <p:cNvSpPr txBox="1">
            <a:spLocks noGrp="1"/>
          </p:cNvSpPr>
          <p:nvPr>
            <p:ph type="sldNum" idx="12"/>
          </p:nvPr>
        </p:nvSpPr>
        <p:spPr>
          <a:xfrm>
            <a:off x="8472458" y="6217623"/>
            <a:ext cx="548700" cy="5248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212121"/>
                </a:solidFill>
              </a:defRPr>
            </a:lvl1pPr>
            <a:lvl2pPr lvl="1" algn="r" rtl="0">
              <a:lnSpc>
                <a:spcPct val="100000"/>
              </a:lnSpc>
              <a:spcAft>
                <a:spcPts val="0"/>
              </a:spcAft>
              <a:buNone/>
              <a:defRPr sz="1000">
                <a:solidFill>
                  <a:srgbClr val="212121"/>
                </a:solidFill>
              </a:defRPr>
            </a:lvl2pPr>
            <a:lvl3pPr lvl="2" algn="r" rtl="0">
              <a:lnSpc>
                <a:spcPct val="100000"/>
              </a:lnSpc>
              <a:spcAft>
                <a:spcPts val="0"/>
              </a:spcAft>
              <a:buNone/>
              <a:defRPr sz="1000">
                <a:solidFill>
                  <a:srgbClr val="212121"/>
                </a:solidFill>
              </a:defRPr>
            </a:lvl3pPr>
            <a:lvl4pPr lvl="3" algn="r" rtl="0">
              <a:lnSpc>
                <a:spcPct val="100000"/>
              </a:lnSpc>
              <a:spcAft>
                <a:spcPts val="0"/>
              </a:spcAft>
              <a:buNone/>
              <a:defRPr sz="1000">
                <a:solidFill>
                  <a:srgbClr val="212121"/>
                </a:solidFill>
              </a:defRPr>
            </a:lvl4pPr>
            <a:lvl5pPr lvl="4" algn="r" rtl="0">
              <a:lnSpc>
                <a:spcPct val="100000"/>
              </a:lnSpc>
              <a:spcAft>
                <a:spcPts val="0"/>
              </a:spcAft>
              <a:buNone/>
              <a:defRPr sz="1000">
                <a:solidFill>
                  <a:srgbClr val="212121"/>
                </a:solidFill>
              </a:defRPr>
            </a:lvl5pPr>
            <a:lvl6pPr lvl="5" algn="r" rtl="0">
              <a:lnSpc>
                <a:spcPct val="100000"/>
              </a:lnSpc>
              <a:spcAft>
                <a:spcPts val="0"/>
              </a:spcAft>
              <a:buNone/>
              <a:defRPr sz="1000">
                <a:solidFill>
                  <a:srgbClr val="212121"/>
                </a:solidFill>
              </a:defRPr>
            </a:lvl6pPr>
            <a:lvl7pPr lvl="6" algn="r" rtl="0">
              <a:lnSpc>
                <a:spcPct val="100000"/>
              </a:lnSpc>
              <a:spcAft>
                <a:spcPts val="0"/>
              </a:spcAft>
              <a:buNone/>
              <a:defRPr sz="1000">
                <a:solidFill>
                  <a:srgbClr val="212121"/>
                </a:solidFill>
              </a:defRPr>
            </a:lvl7pPr>
            <a:lvl8pPr lvl="7" algn="r" rtl="0">
              <a:lnSpc>
                <a:spcPct val="100000"/>
              </a:lnSpc>
              <a:spcAft>
                <a:spcPts val="0"/>
              </a:spcAft>
              <a:buNone/>
              <a:defRPr sz="1000">
                <a:solidFill>
                  <a:srgbClr val="212121"/>
                </a:solidFill>
              </a:defRPr>
            </a:lvl8pPr>
            <a:lvl9pPr lvl="8" algn="r" rtl="0">
              <a:lnSpc>
                <a:spcPct val="100000"/>
              </a:lnSpc>
              <a:spcAft>
                <a:spcPts val="0"/>
              </a:spcAft>
              <a:buNone/>
              <a:defRPr sz="1000">
                <a:solidFill>
                  <a:srgbClr val="21212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1048583" name="Google Shape;29;p6"/>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584" name="Google Shape;30;p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585" name="Google Shape;31;p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586" name="Google Shape;32;p6"/>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587" name="Google Shape;33;p6"/>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blipFill rotWithShape="1">
          <a:blip r:embed="rId2"/>
          <a:tile tx="0" ty="0" sx="55000" sy="55000" flip="none" algn="tl"/>
        </a:blipFill>
        <a:effectLst/>
      </p:bgPr>
    </p:bg>
    <p:spTree>
      <p:nvGrpSpPr>
        <p:cNvPr id="1" name="Shape 34"/>
        <p:cNvGrpSpPr/>
        <p:nvPr/>
      </p:nvGrpSpPr>
      <p:grpSpPr>
        <a:xfrm>
          <a:off x="0" y="0"/>
          <a:ext cx="0" cy="0"/>
          <a:chOff x="0" y="0"/>
          <a:chExt cx="0" cy="0"/>
        </a:xfrm>
      </p:grpSpPr>
      <p:sp>
        <p:nvSpPr>
          <p:cNvPr id="1048684" name="Google Shape;35;p7"/>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85" name="Google Shape;36;p7"/>
          <p:cNvSpPr/>
          <p:nvPr/>
        </p:nvSpPr>
        <p:spPr>
          <a:xfrm>
            <a:off x="65313" y="69755"/>
            <a:ext cx="9013372" cy="6692201"/>
          </a:xfrm>
          <a:prstGeom prst="roundRect">
            <a:avLst>
              <a:gd name="adj" fmla="val 4929"/>
            </a:avLst>
          </a:prstGeom>
          <a:blipFill rotWithShape="1">
            <a:blip r:embed="rId2"/>
            <a:tile tx="0" ty="0" sx="55000" sy="55000" flip="none" algn="tl"/>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86" name="Google Shape;37;p7"/>
          <p:cNvSpPr txBox="1">
            <a:spLocks noGrp="1"/>
          </p:cNvSpPr>
          <p:nvPr>
            <p:ph type="title"/>
          </p:nvPr>
        </p:nvSpPr>
        <p:spPr>
          <a:xfrm>
            <a:off x="722313" y="952500"/>
            <a:ext cx="7772400" cy="1362075"/>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cap="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87" name="Google Shape;38;p7"/>
          <p:cNvSpPr txBox="1">
            <a:spLocks noGrp="1"/>
          </p:cNvSpPr>
          <p:nvPr>
            <p:ph type="body" idx="1"/>
          </p:nvPr>
        </p:nvSpPr>
        <p:spPr>
          <a:xfrm>
            <a:off x="722313" y="2547938"/>
            <a:ext cx="7772400" cy="1338262"/>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2040"/>
              <a:buNone/>
              <a:defRPr sz="2400">
                <a:solidFill>
                  <a:srgbClr val="888888"/>
                </a:solidFill>
              </a:defRPr>
            </a:lvl1pPr>
            <a:lvl2pPr marL="914400" lvl="1" indent="-228600" algn="l">
              <a:spcBef>
                <a:spcPts val="370"/>
              </a:spcBef>
              <a:spcAft>
                <a:spcPts val="0"/>
              </a:spcAft>
              <a:buSzPts val="1530"/>
              <a:buNone/>
              <a:defRPr sz="1800">
                <a:solidFill>
                  <a:srgbClr val="888888"/>
                </a:solidFill>
              </a:defRPr>
            </a:lvl2pPr>
            <a:lvl3pPr marL="1371600" lvl="2" indent="-228600" algn="l">
              <a:spcBef>
                <a:spcPts val="370"/>
              </a:spcBef>
              <a:spcAft>
                <a:spcPts val="0"/>
              </a:spcAft>
              <a:buSzPts val="1360"/>
              <a:buNone/>
              <a:defRPr sz="1600">
                <a:solidFill>
                  <a:srgbClr val="888888"/>
                </a:solidFill>
              </a:defRPr>
            </a:lvl3pPr>
            <a:lvl4pPr marL="1828800" lvl="3" indent="-228600" algn="l">
              <a:spcBef>
                <a:spcPts val="370"/>
              </a:spcBef>
              <a:spcAft>
                <a:spcPts val="0"/>
              </a:spcAft>
              <a:buSzPts val="1120"/>
              <a:buNone/>
              <a:defRPr sz="1400">
                <a:solidFill>
                  <a:srgbClr val="888888"/>
                </a:solidFill>
              </a:defRPr>
            </a:lvl4pPr>
            <a:lvl5pPr marL="2286000" lvl="4" indent="-228600" algn="l">
              <a:spcBef>
                <a:spcPts val="370"/>
              </a:spcBef>
              <a:spcAft>
                <a:spcPts val="0"/>
              </a:spcAft>
              <a:buSzPts val="1400"/>
              <a:buFont typeface="Libre Baskerville" panose="02000000000000000000"/>
              <a:buNone/>
              <a:defRPr sz="1400">
                <a:solidFill>
                  <a:srgbClr val="888888"/>
                </a:solidFill>
              </a:defRPr>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88" name="Google Shape;39;p7"/>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89" name="Google Shape;40;p7"/>
          <p:cNvSpPr txBox="1">
            <a:spLocks noGrp="1"/>
          </p:cNvSpPr>
          <p:nvPr>
            <p:ph type="ftr" idx="11"/>
          </p:nvPr>
        </p:nvSpPr>
        <p:spPr>
          <a:xfrm>
            <a:off x="800100" y="6172200"/>
            <a:ext cx="40005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90" name="Google Shape;41;p7"/>
          <p:cNvSpPr/>
          <p:nvPr/>
        </p:nvSpPr>
        <p:spPr>
          <a:xfrm rot="10800000" flipH="1">
            <a:off x="69412" y="2376830"/>
            <a:ext cx="9013515"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91" name="Google Shape;42;p7"/>
          <p:cNvSpPr/>
          <p:nvPr/>
        </p:nvSpPr>
        <p:spPr>
          <a:xfrm>
            <a:off x="69146" y="2341475"/>
            <a:ext cx="9013781"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92" name="Google Shape;43;p7"/>
          <p:cNvSpPr/>
          <p:nvPr/>
        </p:nvSpPr>
        <p:spPr>
          <a:xfrm>
            <a:off x="68306" y="2468880"/>
            <a:ext cx="9014621" cy="457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93" name="Google Shape;44;p7"/>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1048694" name="Google Shape;46;p8"/>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95" name="Google Shape;47;p8"/>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96" name="Google Shape;48;p8"/>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97" name="Google Shape;49;p8"/>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698" name="Google Shape;50;p8"/>
          <p:cNvSpPr txBox="1">
            <a:spLocks noGrp="1"/>
          </p:cNvSpPr>
          <p:nvPr>
            <p:ph type="body" idx="1"/>
          </p:nvPr>
        </p:nvSpPr>
        <p:spPr>
          <a:xfrm>
            <a:off x="91440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99" name="Google Shape;51;p8"/>
          <p:cNvSpPr txBox="1">
            <a:spLocks noGrp="1"/>
          </p:cNvSpPr>
          <p:nvPr>
            <p:ph type="body" idx="2"/>
          </p:nvPr>
        </p:nvSpPr>
        <p:spPr>
          <a:xfrm>
            <a:off x="493395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2"/>
        <p:cNvGrpSpPr/>
        <p:nvPr/>
      </p:nvGrpSpPr>
      <p:grpSpPr>
        <a:xfrm>
          <a:off x="0" y="0"/>
          <a:ext cx="0" cy="0"/>
          <a:chOff x="0" y="0"/>
          <a:chExt cx="0" cy="0"/>
        </a:xfrm>
      </p:grpSpPr>
      <p:sp>
        <p:nvSpPr>
          <p:cNvPr id="1048700" name="Google Shape;53;p9"/>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701" name="Google Shape;54;p9"/>
          <p:cNvSpPr txBox="1">
            <a:spLocks noGrp="1"/>
          </p:cNvSpPr>
          <p:nvPr>
            <p:ph type="body" idx="1"/>
          </p:nvPr>
        </p:nvSpPr>
        <p:spPr>
          <a:xfrm>
            <a:off x="9144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panose="02000000000000000000"/>
              <a:buNone/>
              <a:defRPr sz="1600" b="1"/>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02" name="Google Shape;55;p9"/>
          <p:cNvSpPr txBox="1">
            <a:spLocks noGrp="1"/>
          </p:cNvSpPr>
          <p:nvPr>
            <p:ph type="body" idx="2"/>
          </p:nvPr>
        </p:nvSpPr>
        <p:spPr>
          <a:xfrm>
            <a:off x="49530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panose="02000000000000000000"/>
              <a:buNone/>
              <a:defRPr sz="1600" b="1"/>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03" name="Google Shape;56;p9"/>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704" name="Google Shape;57;p9"/>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705" name="Google Shape;58;p9"/>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706" name="Google Shape;59;p9"/>
          <p:cNvSpPr txBox="1">
            <a:spLocks noGrp="1"/>
          </p:cNvSpPr>
          <p:nvPr>
            <p:ph type="body" idx="3"/>
          </p:nvPr>
        </p:nvSpPr>
        <p:spPr>
          <a:xfrm>
            <a:off x="9144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07" name="Google Shape;60;p9"/>
          <p:cNvSpPr txBox="1">
            <a:spLocks noGrp="1"/>
          </p:cNvSpPr>
          <p:nvPr>
            <p:ph type="body" idx="4"/>
          </p:nvPr>
        </p:nvSpPr>
        <p:spPr>
          <a:xfrm>
            <a:off x="49530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1048661" name="Google Shape;62;p10"/>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62" name="Google Shape;63;p1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63" name="Google Shape;64;p10"/>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64" name="Google Shape;65;p10"/>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1048708" name="Google Shape;67;p1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709" name="Google Shape;68;p11"/>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710" name="Google Shape;69;p11"/>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0"/>
        <p:cNvGrpSpPr/>
        <p:nvPr/>
      </p:nvGrpSpPr>
      <p:grpSpPr>
        <a:xfrm>
          <a:off x="0" y="0"/>
          <a:ext cx="0" cy="0"/>
          <a:chOff x="0" y="0"/>
          <a:chExt cx="0" cy="0"/>
        </a:xfrm>
      </p:grpSpPr>
      <p:sp>
        <p:nvSpPr>
          <p:cNvPr id="1048711" name="Google Shape;71;p12"/>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712" name="Google Shape;72;p12"/>
          <p:cNvSpPr/>
          <p:nvPr/>
        </p:nvSpPr>
        <p:spPr>
          <a:xfrm>
            <a:off x="64008" y="69755"/>
            <a:ext cx="9013372" cy="6693408"/>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713" name="Google Shape;73;p12"/>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714" name="Google Shape;74;p12"/>
          <p:cNvSpPr txBox="1">
            <a:spLocks noGrp="1"/>
          </p:cNvSpPr>
          <p:nvPr>
            <p:ph type="body" idx="1"/>
          </p:nvPr>
        </p:nvSpPr>
        <p:spPr>
          <a:xfrm>
            <a:off x="914400" y="1600200"/>
            <a:ext cx="1905000" cy="449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530"/>
              <a:buNone/>
              <a:defRPr sz="1800"/>
            </a:lvl1pPr>
            <a:lvl2pPr marL="914400" lvl="1" indent="-228600" algn="l">
              <a:spcBef>
                <a:spcPts val="370"/>
              </a:spcBef>
              <a:spcAft>
                <a:spcPts val="0"/>
              </a:spcAft>
              <a:buSzPts val="1020"/>
              <a:buNone/>
              <a:defRPr sz="1200"/>
            </a:lvl2pPr>
            <a:lvl3pPr marL="1371600" lvl="2" indent="-228600" algn="l">
              <a:spcBef>
                <a:spcPts val="370"/>
              </a:spcBef>
              <a:spcAft>
                <a:spcPts val="0"/>
              </a:spcAft>
              <a:buSzPts val="850"/>
              <a:buNone/>
              <a:defRPr sz="1000"/>
            </a:lvl3pPr>
            <a:lvl4pPr marL="1828800" lvl="3" indent="-228600" algn="l">
              <a:spcBef>
                <a:spcPts val="370"/>
              </a:spcBef>
              <a:spcAft>
                <a:spcPts val="0"/>
              </a:spcAft>
              <a:buSzPts val="720"/>
              <a:buNone/>
              <a:defRPr sz="900"/>
            </a:lvl4pPr>
            <a:lvl5pPr marL="2286000" lvl="4" indent="-228600" algn="l">
              <a:spcBef>
                <a:spcPts val="370"/>
              </a:spcBef>
              <a:spcAft>
                <a:spcPts val="0"/>
              </a:spcAft>
              <a:buSzPts val="900"/>
              <a:buFont typeface="Libre Baskerville" panose="02000000000000000000"/>
              <a:buNone/>
              <a:defRPr sz="900"/>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15" name="Google Shape;75;p1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716" name="Google Shape;76;p12"/>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717" name="Google Shape;77;p12"/>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718" name="Google Shape;78;p12"/>
          <p:cNvSpPr txBox="1">
            <a:spLocks noGrp="1"/>
          </p:cNvSpPr>
          <p:nvPr>
            <p:ph type="body" idx="2"/>
          </p:nvPr>
        </p:nvSpPr>
        <p:spPr>
          <a:xfrm>
            <a:off x="2971800" y="1600200"/>
            <a:ext cx="5715000" cy="44958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lvl1pPr>
            <a:lvl2pPr marL="914400" lvl="1" indent="-325755" algn="l">
              <a:spcBef>
                <a:spcPts val="370"/>
              </a:spcBef>
              <a:spcAft>
                <a:spcPts val="0"/>
              </a:spcAft>
              <a:buSzPts val="1530"/>
              <a:buChar char="⚫"/>
            </a:lvl2pPr>
            <a:lvl3pPr marL="1371600" lvl="2" indent="-325755" algn="l">
              <a:spcBef>
                <a:spcPts val="370"/>
              </a:spcBef>
              <a:spcAft>
                <a:spcPts val="0"/>
              </a:spcAft>
              <a:buSzPts val="1530"/>
              <a:buChar char="⚫"/>
            </a:lvl3pPr>
            <a:lvl4pPr marL="1828800" lvl="3" indent="-320040" algn="l">
              <a:spcBef>
                <a:spcPts val="370"/>
              </a:spcBef>
              <a:spcAft>
                <a:spcPts val="0"/>
              </a:spcAft>
              <a:buSzPts val="1440"/>
              <a:buChar char="⚫"/>
            </a:lvl4pPr>
            <a:lvl5pPr marL="2286000" lvl="4" indent="-342900" algn="l">
              <a:spcBef>
                <a:spcPts val="370"/>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9"/>
        <p:cNvGrpSpPr/>
        <p:nvPr/>
      </p:nvGrpSpPr>
      <p:grpSpPr>
        <a:xfrm>
          <a:off x="0" y="0"/>
          <a:ext cx="0" cy="0"/>
          <a:chOff x="0" y="0"/>
          <a:chExt cx="0" cy="0"/>
        </a:xfrm>
      </p:grpSpPr>
      <p:sp>
        <p:nvSpPr>
          <p:cNvPr id="1048670" name="Google Shape;80;p13"/>
          <p:cNvSpPr txBox="1">
            <a:spLocks noGrp="1"/>
          </p:cNvSpPr>
          <p:nvPr>
            <p:ph type="title"/>
          </p:nvPr>
        </p:nvSpPr>
        <p:spPr>
          <a:xfrm>
            <a:off x="914400" y="4900550"/>
            <a:ext cx="7315200" cy="522288"/>
          </a:xfrm>
          <a:prstGeom prst="rect">
            <a:avLst/>
          </a:prstGeom>
          <a:noFill/>
          <a:ln>
            <a:noFill/>
          </a:ln>
        </p:spPr>
        <p:txBody>
          <a:bodyPr spcFirstLastPara="1" wrap="square" lIns="91425" tIns="45700" rIns="91425" bIns="91425" anchor="ctr" anchorCtr="0">
            <a:noAutofit/>
          </a:bodyPr>
          <a:lstStyle>
            <a:lvl1pPr lvl="0" algn="l">
              <a:spcBef>
                <a:spcPts val="0"/>
              </a:spcBef>
              <a:spcAft>
                <a:spcPts val="0"/>
              </a:spcAft>
              <a:buClr>
                <a:schemeClr val="dk2"/>
              </a:buClr>
              <a:buSzPts val="2800"/>
              <a:buFont typeface="Libre Franklin"/>
              <a:buNone/>
              <a:defRPr sz="2800" b="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71" name="Google Shape;81;p13"/>
          <p:cNvSpPr txBox="1">
            <a:spLocks noGrp="1"/>
          </p:cNvSpPr>
          <p:nvPr>
            <p:ph type="body" idx="1"/>
          </p:nvPr>
        </p:nvSpPr>
        <p:spPr>
          <a:xfrm>
            <a:off x="914400" y="5445825"/>
            <a:ext cx="7315200" cy="68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360"/>
              <a:buFont typeface="Libre Baskerville" panose="02000000000000000000"/>
              <a:buNone/>
              <a:defRPr sz="1600"/>
            </a:lvl1pPr>
            <a:lvl2pPr marL="914400" lvl="1" indent="-293370" algn="l">
              <a:spcBef>
                <a:spcPts val="370"/>
              </a:spcBef>
              <a:spcAft>
                <a:spcPts val="0"/>
              </a:spcAft>
              <a:buSzPts val="1020"/>
              <a:buChar char="⚫"/>
              <a:defRPr sz="1200"/>
            </a:lvl2pPr>
            <a:lvl3pPr marL="1371600" lvl="2" indent="-282575" algn="l">
              <a:spcBef>
                <a:spcPts val="370"/>
              </a:spcBef>
              <a:spcAft>
                <a:spcPts val="0"/>
              </a:spcAft>
              <a:buSzPts val="850"/>
              <a:buChar char="⚫"/>
              <a:defRPr sz="1000"/>
            </a:lvl3pPr>
            <a:lvl4pPr marL="1828800" lvl="3" indent="-274320" algn="l">
              <a:spcBef>
                <a:spcPts val="370"/>
              </a:spcBef>
              <a:spcAft>
                <a:spcPts val="0"/>
              </a:spcAft>
              <a:buSzPts val="720"/>
              <a:buChar char="⚫"/>
              <a:defRPr sz="900"/>
            </a:lvl4pPr>
            <a:lvl5pPr marL="2286000" lvl="4" indent="-285750" algn="l">
              <a:spcBef>
                <a:spcPts val="370"/>
              </a:spcBef>
              <a:spcAft>
                <a:spcPts val="0"/>
              </a:spcAft>
              <a:buSzPts val="900"/>
              <a:buFont typeface="Libre Baskerville" panose="02000000000000000000"/>
              <a:buChar char="o"/>
              <a:defRPr sz="900"/>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72" name="Google Shape;82;p13"/>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29-06-2021</a:t>
            </a:r>
            <a:endParaRPr dirty="0"/>
          </a:p>
        </p:txBody>
      </p:sp>
      <p:sp>
        <p:nvSpPr>
          <p:cNvPr id="1048673" name="Google Shape;83;p13"/>
          <p:cNvSpPr txBox="1">
            <a:spLocks noGrp="1"/>
          </p:cNvSpPr>
          <p:nvPr>
            <p:ph type="ftr" idx="11"/>
          </p:nvPr>
        </p:nvSpPr>
        <p:spPr>
          <a:xfrm>
            <a:off x="914400" y="6172200"/>
            <a:ext cx="3886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r>
              <a:rPr lang="en-US" smtClean="0"/>
              <a:t>School of Electronics and Communication Engineering</a:t>
            </a:r>
            <a:endParaRPr dirty="0"/>
          </a:p>
        </p:txBody>
      </p:sp>
      <p:sp>
        <p:nvSpPr>
          <p:cNvPr id="1048674" name="Google Shape;84;p13"/>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lvl1pPr>
            <a:lvl2pPr marL="0" lvl="1" indent="0" algn="ctr">
              <a:spcBef>
                <a:spcPts val="0"/>
              </a:spcBef>
              <a:buNone/>
            </a:lvl2pPr>
            <a:lvl3pPr marL="0" lvl="2" indent="0" algn="ctr">
              <a:spcBef>
                <a:spcPts val="0"/>
              </a:spcBef>
              <a:buNone/>
            </a:lvl3pPr>
            <a:lvl4pPr marL="0" lvl="3" indent="0" algn="ctr">
              <a:spcBef>
                <a:spcPts val="0"/>
              </a:spcBef>
              <a:buNone/>
            </a:lvl4pPr>
            <a:lvl5pPr marL="0" lvl="4" indent="0" algn="ctr">
              <a:spcBef>
                <a:spcPts val="0"/>
              </a:spcBef>
              <a:buNone/>
            </a:lvl5pPr>
            <a:lvl6pPr marL="0" lvl="5" indent="0" algn="ctr">
              <a:spcBef>
                <a:spcPts val="0"/>
              </a:spcBef>
              <a:buNone/>
            </a:lvl6pPr>
            <a:lvl7pPr marL="0" lvl="6" indent="0" algn="ctr">
              <a:spcBef>
                <a:spcPts val="0"/>
              </a:spcBef>
              <a:buNone/>
            </a:lvl7pPr>
            <a:lvl8pPr marL="0" lvl="7" indent="0" algn="ctr">
              <a:spcBef>
                <a:spcPts val="0"/>
              </a:spcBef>
              <a:buNone/>
            </a:lvl8pPr>
            <a:lvl9pPr marL="0" lvl="8" indent="0" algn="ctr">
              <a:spcBef>
                <a:spcPts val="0"/>
              </a:spcBef>
              <a:buNone/>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
        <p:nvSpPr>
          <p:cNvPr id="1048675" name="Google Shape;85;p13"/>
          <p:cNvSpPr/>
          <p:nvPr/>
        </p:nvSpPr>
        <p:spPr>
          <a:xfrm rot="10800000" flipH="1">
            <a:off x="68307" y="4683555"/>
            <a:ext cx="9006840"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76" name="Google Shape;86;p13"/>
          <p:cNvSpPr/>
          <p:nvPr/>
        </p:nvSpPr>
        <p:spPr>
          <a:xfrm>
            <a:off x="68508" y="4650474"/>
            <a:ext cx="9006639"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77" name="Google Shape;87;p13"/>
          <p:cNvSpPr/>
          <p:nvPr/>
        </p:nvSpPr>
        <p:spPr>
          <a:xfrm>
            <a:off x="68510" y="4773224"/>
            <a:ext cx="9006637" cy="48807"/>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678" name="Google Shape;88;p13"/>
          <p:cNvSpPr>
            <a:spLocks noGrp="1"/>
          </p:cNvSpPr>
          <p:nvPr>
            <p:ph type="pic" idx="2"/>
          </p:nvPr>
        </p:nvSpPr>
        <p:spPr>
          <a:xfrm>
            <a:off x="68308" y="66675"/>
            <a:ext cx="9001873" cy="4581525"/>
          </a:xfrm>
          <a:prstGeom prst="round2SameRect">
            <a:avLst>
              <a:gd name="adj1" fmla="val 7101"/>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lvl1pPr marR="0" lvl="0" algn="l" rtl="0">
              <a:spcBef>
                <a:spcPts val="580"/>
              </a:spcBef>
              <a:spcAft>
                <a:spcPts val="0"/>
              </a:spcAft>
              <a:buClr>
                <a:schemeClr val="accent1"/>
              </a:buClr>
              <a:buSzPts val="2720"/>
              <a:buFont typeface="Noto Sans Symbols"/>
              <a:buNone/>
              <a:defRPr sz="32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1pPr>
            <a:lvl2pPr marR="0" lvl="1" algn="l" rtl="0">
              <a:spcBef>
                <a:spcPts val="370"/>
              </a:spcBef>
              <a:spcAft>
                <a:spcPts val="0"/>
              </a:spcAft>
              <a:buClr>
                <a:schemeClr val="accent2"/>
              </a:buClr>
              <a:buSzPts val="2040"/>
              <a:buFont typeface="Noto Sans Symbols"/>
              <a:buChar char="⚫"/>
              <a:defRPr sz="24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2pPr>
            <a:lvl3pPr marR="0" lvl="2" algn="l" rtl="0">
              <a:spcBef>
                <a:spcPts val="370"/>
              </a:spcBef>
              <a:spcAft>
                <a:spcPts val="0"/>
              </a:spcAft>
              <a:buClr>
                <a:srgbClr val="E6AFA9"/>
              </a:buClr>
              <a:buSzPts val="17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3pPr>
            <a:lvl4pPr marR="0" lvl="3" algn="l" rtl="0">
              <a:spcBef>
                <a:spcPts val="370"/>
              </a:spcBef>
              <a:spcAft>
                <a:spcPts val="0"/>
              </a:spcAft>
              <a:buClr>
                <a:schemeClr val="accent3"/>
              </a:buClr>
              <a:buSzPts val="16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4pPr>
            <a:lvl5pPr marR="0" lvl="4" algn="l" rtl="0">
              <a:spcBef>
                <a:spcPts val="370"/>
              </a:spcBef>
              <a:spcAft>
                <a:spcPts val="0"/>
              </a:spcAft>
              <a:buClr>
                <a:schemeClr val="accent3"/>
              </a:buClr>
              <a:buSzPts val="2000"/>
              <a:buFont typeface="Libre Baskerville" panose="02000000000000000000"/>
              <a:buChar char="o"/>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5pPr>
            <a:lvl6pPr marR="0" lvl="5" algn="l" rtl="0">
              <a:spcBef>
                <a:spcPts val="370"/>
              </a:spcBef>
              <a:spcAft>
                <a:spcPts val="0"/>
              </a:spcAft>
              <a:buClr>
                <a:schemeClr val="accent3"/>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6pPr>
            <a:lvl7pPr marR="0" lvl="6" algn="l" rtl="0">
              <a:spcBef>
                <a:spcPts val="370"/>
              </a:spcBef>
              <a:spcAft>
                <a:spcPts val="0"/>
              </a:spcAft>
              <a:buClr>
                <a:schemeClr val="accent2"/>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7pPr>
            <a:lvl8pPr marR="0" lvl="7" algn="l" rtl="0">
              <a:spcBef>
                <a:spcPts val="370"/>
              </a:spcBef>
              <a:spcAft>
                <a:spcPts val="0"/>
              </a:spcAft>
              <a:buClr>
                <a:srgbClr val="E6AF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8pPr>
            <a:lvl9pPr marR="0" lvl="8" algn="l" rtl="0">
              <a:spcBef>
                <a:spcPts val="370"/>
              </a:spcBef>
              <a:spcAft>
                <a:spcPts val="0"/>
              </a:spcAft>
              <a:buClr>
                <a:srgbClr val="CAAB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48576" name="Google Shape;10;p4"/>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577" name="Google Shape;11;p4"/>
          <p:cNvSpPr/>
          <p:nvPr/>
        </p:nvSpPr>
        <p:spPr>
          <a:xfrm>
            <a:off x="64008" y="69755"/>
            <a:ext cx="9013372" cy="6693408"/>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ibre Baskerville" panose="02000000000000000000"/>
              <a:ea typeface="Libre Baskerville" panose="02000000000000000000"/>
              <a:cs typeface="Libre Baskerville" panose="02000000000000000000"/>
              <a:sym typeface="Libre Baskerville" panose="02000000000000000000"/>
            </a:endParaRPr>
          </a:p>
        </p:txBody>
      </p:sp>
      <p:sp>
        <p:nvSpPr>
          <p:cNvPr id="1048578" name="Google Shape;12;p4"/>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marR="0" lvl="0" algn="l" rtl="0">
              <a:spcBef>
                <a:spcPts val="0"/>
              </a:spcBef>
              <a:spcAft>
                <a:spcPts val="0"/>
              </a:spcAft>
              <a:buClr>
                <a:schemeClr val="dk2"/>
              </a:buClr>
              <a:buSzPts val="4000"/>
              <a:buFont typeface="Libre Franklin"/>
              <a:buNone/>
              <a:defRPr sz="4000" b="0" i="0" u="none" strike="noStrike" cap="none">
                <a:solidFill>
                  <a:schemeClr val="dk2"/>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579" name="Google Shape;13;p4"/>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rmAutofit/>
          </a:bodyPr>
          <a:lstStyle>
            <a:lvl1pPr marL="457200" marR="0" lvl="0" indent="-368935" algn="l" rtl="0">
              <a:spcBef>
                <a:spcPts val="580"/>
              </a:spcBef>
              <a:spcAft>
                <a:spcPts val="0"/>
              </a:spcAft>
              <a:buClr>
                <a:schemeClr val="accent1"/>
              </a:buClr>
              <a:buSzPts val="2210"/>
              <a:buFont typeface="Noto Sans Symbols"/>
              <a:buChar char="⚫"/>
              <a:defRPr sz="26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1pPr>
            <a:lvl2pPr marL="914400" marR="0" lvl="1" indent="-358140" algn="l" rtl="0">
              <a:spcBef>
                <a:spcPts val="370"/>
              </a:spcBef>
              <a:spcAft>
                <a:spcPts val="0"/>
              </a:spcAft>
              <a:buClr>
                <a:schemeClr val="accent2"/>
              </a:buClr>
              <a:buSzPts val="2040"/>
              <a:buFont typeface="Noto Sans Symbols"/>
              <a:buChar char="⚫"/>
              <a:defRPr sz="24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2pPr>
            <a:lvl3pPr marL="1371600" marR="0" lvl="2" indent="-336550" algn="l" rtl="0">
              <a:spcBef>
                <a:spcPts val="370"/>
              </a:spcBef>
              <a:spcAft>
                <a:spcPts val="0"/>
              </a:spcAft>
              <a:buClr>
                <a:srgbClr val="E6AFA9"/>
              </a:buClr>
              <a:buSzPts val="17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3pPr>
            <a:lvl4pPr marL="1828800" marR="0" lvl="3" indent="-330200" algn="l" rtl="0">
              <a:spcBef>
                <a:spcPts val="370"/>
              </a:spcBef>
              <a:spcAft>
                <a:spcPts val="0"/>
              </a:spcAft>
              <a:buClr>
                <a:schemeClr val="accent3"/>
              </a:buClr>
              <a:buSzPts val="16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4pPr>
            <a:lvl5pPr marL="2286000" marR="0" lvl="4" indent="-355600" algn="l" rtl="0">
              <a:spcBef>
                <a:spcPts val="370"/>
              </a:spcBef>
              <a:spcAft>
                <a:spcPts val="0"/>
              </a:spcAft>
              <a:buClr>
                <a:schemeClr val="accent3"/>
              </a:buClr>
              <a:buSzPts val="2000"/>
              <a:buFont typeface="Libre Baskerville" panose="02000000000000000000"/>
              <a:buChar char="o"/>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5pPr>
            <a:lvl6pPr marL="2743200" marR="0" lvl="5" indent="-342900" algn="l" rtl="0">
              <a:spcBef>
                <a:spcPts val="370"/>
              </a:spcBef>
              <a:spcAft>
                <a:spcPts val="0"/>
              </a:spcAft>
              <a:buClr>
                <a:schemeClr val="accent3"/>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6pPr>
            <a:lvl7pPr marL="3200400" marR="0" lvl="6" indent="-342900" algn="l" rtl="0">
              <a:spcBef>
                <a:spcPts val="370"/>
              </a:spcBef>
              <a:spcAft>
                <a:spcPts val="0"/>
              </a:spcAft>
              <a:buClr>
                <a:schemeClr val="accent2"/>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7pPr>
            <a:lvl8pPr marL="3657600" marR="0" lvl="7" indent="-342900" algn="l" rtl="0">
              <a:spcBef>
                <a:spcPts val="370"/>
              </a:spcBef>
              <a:spcAft>
                <a:spcPts val="0"/>
              </a:spcAft>
              <a:buClr>
                <a:srgbClr val="E6AF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8pPr>
            <a:lvl9pPr marL="4114800" marR="0" lvl="8" indent="-342900" algn="l" rtl="0">
              <a:spcBef>
                <a:spcPts val="370"/>
              </a:spcBef>
              <a:spcAft>
                <a:spcPts val="0"/>
              </a:spcAft>
              <a:buClr>
                <a:srgbClr val="CAAB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9pPr>
          </a:lstStyle>
          <a:p>
            <a:endParaRPr/>
          </a:p>
        </p:txBody>
      </p:sp>
      <p:sp>
        <p:nvSpPr>
          <p:cNvPr id="1048580" name="Google Shape;14;p4"/>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400" b="0" i="0" u="none" strike="noStrike" cap="none">
                <a:solidFill>
                  <a:schemeClr val="dk2"/>
                </a:solidFill>
                <a:latin typeface="Libre Baskerville" panose="02000000000000000000"/>
                <a:ea typeface="Libre Baskerville" panose="02000000000000000000"/>
                <a:cs typeface="Libre Baskerville" panose="02000000000000000000"/>
                <a:sym typeface="Libre Baskerville" panose="02000000000000000000"/>
              </a:defRPr>
            </a:lvl1pPr>
            <a:lvl2pPr marR="0" lvl="1"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2pPr>
            <a:lvl3pPr marR="0" lvl="2"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3pPr>
            <a:lvl4pPr marR="0" lvl="3"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4pPr>
            <a:lvl5pPr marR="0" lvl="4"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5pPr>
            <a:lvl6pPr marR="0" lvl="5"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6pPr>
            <a:lvl7pPr marR="0" lvl="6"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7pPr>
            <a:lvl8pPr marR="0" lvl="7"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8pPr>
            <a:lvl9pPr marR="0" lvl="8"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9pPr>
          </a:lstStyle>
          <a:p>
            <a:r>
              <a:rPr lang="en-US" smtClean="0"/>
              <a:t>29-06-2021</a:t>
            </a:r>
            <a:endParaRPr dirty="0"/>
          </a:p>
        </p:txBody>
      </p:sp>
      <p:sp>
        <p:nvSpPr>
          <p:cNvPr id="1048581" name="Google Shape;15;p4"/>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400" b="0" i="0" u="none" strike="noStrike" cap="none">
                <a:solidFill>
                  <a:schemeClr val="dk2"/>
                </a:solidFill>
                <a:latin typeface="Libre Baskerville" panose="02000000000000000000"/>
                <a:ea typeface="Libre Baskerville" panose="02000000000000000000"/>
                <a:cs typeface="Libre Baskerville" panose="02000000000000000000"/>
                <a:sym typeface="Libre Baskerville" panose="02000000000000000000"/>
              </a:defRPr>
            </a:lvl1pPr>
            <a:lvl2pPr marR="0" lvl="1"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2pPr>
            <a:lvl3pPr marR="0" lvl="2"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3pPr>
            <a:lvl4pPr marR="0" lvl="3"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4pPr>
            <a:lvl5pPr marR="0" lvl="4"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5pPr>
            <a:lvl6pPr marR="0" lvl="5"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6pPr>
            <a:lvl7pPr marR="0" lvl="6"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7pPr>
            <a:lvl8pPr marR="0" lvl="7"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8pPr>
            <a:lvl9pPr marR="0" lvl="8" algn="l" rtl="0">
              <a:spcBef>
                <a:spcPts val="0"/>
              </a:spcBef>
              <a:spcAft>
                <a:spcPts val="0"/>
              </a:spcAft>
              <a:buSzPts val="1400"/>
              <a:buNone/>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9pPr>
          </a:lstStyle>
          <a:p>
            <a:r>
              <a:rPr lang="en-US" smtClean="0"/>
              <a:t>School of Electronics and Communication Engineering</a:t>
            </a:r>
            <a:endParaRPr dirty="0"/>
          </a:p>
        </p:txBody>
      </p:sp>
      <p:sp>
        <p:nvSpPr>
          <p:cNvPr id="1048582" name="Google Shape;16;p4"/>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spcBef>
                <a:spcPts val="0"/>
              </a:spcBef>
              <a:buNone/>
              <a:defRPr sz="1400" b="0" i="0" u="none" strike="noStrike" cap="none">
                <a:solidFill>
                  <a:srgbClr val="FFFFFF"/>
                </a:solidFill>
                <a:latin typeface="Libre Franklin"/>
                <a:ea typeface="Libre Franklin"/>
                <a:cs typeface="Libre Franklin"/>
                <a:sym typeface="Libre Franklin"/>
              </a:defRPr>
            </a:lvl1pPr>
            <a:lvl2pPr marL="0" marR="0" lvl="1" indent="0" algn="ctr" rtl="0">
              <a:spcBef>
                <a:spcPts val="0"/>
              </a:spcBef>
              <a:buNone/>
              <a:defRPr sz="1400" b="0" i="0" u="none" strike="noStrike" cap="none">
                <a:solidFill>
                  <a:srgbClr val="FFFFFF"/>
                </a:solidFill>
                <a:latin typeface="Libre Franklin"/>
                <a:ea typeface="Libre Franklin"/>
                <a:cs typeface="Libre Franklin"/>
                <a:sym typeface="Libre Franklin"/>
              </a:defRPr>
            </a:lvl2pPr>
            <a:lvl3pPr marL="0" marR="0" lvl="2" indent="0" algn="ctr" rtl="0">
              <a:spcBef>
                <a:spcPts val="0"/>
              </a:spcBef>
              <a:buNone/>
              <a:defRPr sz="1400" b="0" i="0" u="none" strike="noStrike" cap="none">
                <a:solidFill>
                  <a:srgbClr val="FFFFFF"/>
                </a:solidFill>
                <a:latin typeface="Libre Franklin"/>
                <a:ea typeface="Libre Franklin"/>
                <a:cs typeface="Libre Franklin"/>
                <a:sym typeface="Libre Franklin"/>
              </a:defRPr>
            </a:lvl3pPr>
            <a:lvl4pPr marL="0" marR="0" lvl="3" indent="0" algn="ctr" rtl="0">
              <a:spcBef>
                <a:spcPts val="0"/>
              </a:spcBef>
              <a:buNone/>
              <a:defRPr sz="1400" b="0" i="0" u="none" strike="noStrike" cap="none">
                <a:solidFill>
                  <a:srgbClr val="FFFFFF"/>
                </a:solidFill>
                <a:latin typeface="Libre Franklin"/>
                <a:ea typeface="Libre Franklin"/>
                <a:cs typeface="Libre Franklin"/>
                <a:sym typeface="Libre Franklin"/>
              </a:defRPr>
            </a:lvl4pPr>
            <a:lvl5pPr marL="0" marR="0" lvl="4" indent="0" algn="ctr" rtl="0">
              <a:spcBef>
                <a:spcPts val="0"/>
              </a:spcBef>
              <a:buNone/>
              <a:defRPr sz="1400" b="0" i="0" u="none" strike="noStrike" cap="none">
                <a:solidFill>
                  <a:srgbClr val="FFFFFF"/>
                </a:solidFill>
                <a:latin typeface="Libre Franklin"/>
                <a:ea typeface="Libre Franklin"/>
                <a:cs typeface="Libre Franklin"/>
                <a:sym typeface="Libre Franklin"/>
              </a:defRPr>
            </a:lvl5pPr>
            <a:lvl6pPr marL="0" marR="0" lvl="5" indent="0" algn="ctr" rtl="0">
              <a:spcBef>
                <a:spcPts val="0"/>
              </a:spcBef>
              <a:buNone/>
              <a:defRPr sz="1400" b="0" i="0" u="none" strike="noStrike" cap="none">
                <a:solidFill>
                  <a:srgbClr val="FFFFFF"/>
                </a:solidFill>
                <a:latin typeface="Libre Franklin"/>
                <a:ea typeface="Libre Franklin"/>
                <a:cs typeface="Libre Franklin"/>
                <a:sym typeface="Libre Franklin"/>
              </a:defRPr>
            </a:lvl6pPr>
            <a:lvl7pPr marL="0" marR="0" lvl="6" indent="0" algn="ctr" rtl="0">
              <a:spcBef>
                <a:spcPts val="0"/>
              </a:spcBef>
              <a:buNone/>
              <a:defRPr sz="1400" b="0" i="0" u="none" strike="noStrike" cap="none">
                <a:solidFill>
                  <a:srgbClr val="FFFFFF"/>
                </a:solidFill>
                <a:latin typeface="Libre Franklin"/>
                <a:ea typeface="Libre Franklin"/>
                <a:cs typeface="Libre Franklin"/>
                <a:sym typeface="Libre Franklin"/>
              </a:defRPr>
            </a:lvl7pPr>
            <a:lvl8pPr marL="0" marR="0" lvl="7" indent="0" algn="ctr" rtl="0">
              <a:spcBef>
                <a:spcPts val="0"/>
              </a:spcBef>
              <a:buNone/>
              <a:defRPr sz="1400" b="0" i="0" u="none" strike="noStrike" cap="none">
                <a:solidFill>
                  <a:srgbClr val="FFFFFF"/>
                </a:solidFill>
                <a:latin typeface="Libre Franklin"/>
                <a:ea typeface="Libre Franklin"/>
                <a:cs typeface="Libre Franklin"/>
                <a:sym typeface="Libre Franklin"/>
              </a:defRPr>
            </a:lvl8pPr>
            <a:lvl9pPr marL="0" marR="0" lvl="8" indent="0" algn="ctr" rtl="0">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48632" name="Google Shape;105;p1"/>
          <p:cNvSpPr txBox="1">
            <a:spLocks noGrp="1"/>
          </p:cNvSpPr>
          <p:nvPr>
            <p:ph type="subTitle" idx="1"/>
          </p:nvPr>
        </p:nvSpPr>
        <p:spPr>
          <a:xfrm>
            <a:off x="238432" y="3200400"/>
            <a:ext cx="8676968" cy="3352800"/>
          </a:xfrm>
          <a:prstGeom prst="rect">
            <a:avLst/>
          </a:prstGeom>
          <a:noFill/>
          <a:ln>
            <a:noFill/>
          </a:ln>
        </p:spPr>
        <p:txBody>
          <a:bodyPr spcFirstLastPara="1" wrap="square" lIns="91425" tIns="45700" rIns="91425" bIns="45700" anchor="t" anchorCtr="0">
            <a:normAutofit/>
          </a:bodyPr>
          <a:lstStyle/>
          <a:p>
            <a:pPr marL="0" lvl="0" indent="0" algn="ctr" rtl="0">
              <a:lnSpc>
                <a:spcPct val="80000"/>
              </a:lnSpc>
              <a:spcBef>
                <a:spcPts val="0"/>
              </a:spcBef>
              <a:spcAft>
                <a:spcPts val="0"/>
              </a:spcAft>
              <a:buSzPts val="2044"/>
              <a:buNone/>
            </a:pPr>
            <a:r>
              <a:rPr lang="en-US" sz="1900" dirty="0">
                <a:latin typeface="Calibri" panose="020F0502020204030204" pitchFamily="34" charset="0"/>
                <a:cs typeface="Calibri" panose="020F0502020204030204" pitchFamily="34" charset="0"/>
              </a:rPr>
              <a:t>By</a:t>
            </a:r>
            <a:endParaRPr sz="1900" dirty="0">
              <a:latin typeface="Calibri" panose="020F0502020204030204" pitchFamily="34" charset="0"/>
              <a:cs typeface="Calibri" panose="020F0502020204030204" pitchFamily="34" charset="0"/>
            </a:endParaRPr>
          </a:p>
          <a:p>
            <a:pPr marL="0" lvl="0" indent="0" algn="ctr" rtl="0">
              <a:lnSpc>
                <a:spcPct val="80000"/>
              </a:lnSpc>
              <a:spcBef>
                <a:spcPts val="580"/>
              </a:spcBef>
              <a:spcAft>
                <a:spcPts val="0"/>
              </a:spcAft>
              <a:buSzPts val="2044"/>
              <a:buNone/>
            </a:pPr>
            <a:r>
              <a:rPr lang="en-IN" sz="1900" dirty="0" smtClean="0">
                <a:latin typeface="Calibri" panose="020F0502020204030204" pitchFamily="34" charset="0"/>
                <a:cs typeface="Calibri" panose="020F0502020204030204" pitchFamily="34" charset="0"/>
              </a:rPr>
              <a:t>Shubhangi Kumari</a:t>
            </a:r>
            <a:endParaRPr sz="1900" dirty="0">
              <a:latin typeface="Calibri" panose="020F0502020204030204" pitchFamily="34" charset="0"/>
              <a:cs typeface="Calibri" panose="020F0502020204030204" pitchFamily="34" charset="0"/>
            </a:endParaRPr>
          </a:p>
          <a:p>
            <a:pPr marL="0" lvl="0" indent="0" algn="ctr" rtl="0">
              <a:lnSpc>
                <a:spcPct val="80000"/>
              </a:lnSpc>
              <a:spcBef>
                <a:spcPts val="580"/>
              </a:spcBef>
              <a:spcAft>
                <a:spcPts val="0"/>
              </a:spcAft>
              <a:buSzPts val="1493"/>
              <a:buNone/>
            </a:pPr>
            <a:r>
              <a:rPr lang="en-US" sz="1900" dirty="0" smtClean="0">
                <a:latin typeface="Calibri" panose="020F0502020204030204" pitchFamily="34" charset="0"/>
                <a:cs typeface="Calibri" panose="020F0502020204030204" pitchFamily="34" charset="0"/>
              </a:rPr>
              <a:t>(</a:t>
            </a:r>
            <a:r>
              <a:rPr lang="en-US" sz="1900" dirty="0" smtClean="0">
                <a:latin typeface="Calibri" panose="020F0502020204030204" pitchFamily="34" charset="0"/>
                <a:cs typeface="Calibri" panose="020F0502020204030204" pitchFamily="34" charset="0"/>
              </a:rPr>
              <a:t>ECE083</a:t>
            </a:r>
            <a:r>
              <a:rPr lang="en-US" sz="1900" dirty="0" smtClean="0">
                <a:latin typeface="Calibri" panose="020F0502020204030204" pitchFamily="34" charset="0"/>
                <a:cs typeface="Calibri" panose="020F0502020204030204" pitchFamily="34" charset="0"/>
              </a:rPr>
              <a:t>)</a:t>
            </a:r>
          </a:p>
          <a:p>
            <a:pPr marL="0" lvl="0" indent="0" algn="ctr" rtl="0">
              <a:lnSpc>
                <a:spcPct val="80000"/>
              </a:lnSpc>
              <a:spcBef>
                <a:spcPts val="580"/>
              </a:spcBef>
              <a:spcAft>
                <a:spcPts val="0"/>
              </a:spcAft>
              <a:buSzPts val="1493"/>
              <a:buNone/>
            </a:pPr>
            <a:r>
              <a:rPr lang="en-IN" sz="1900" dirty="0" smtClean="0">
                <a:latin typeface="Calibri" panose="020F0502020204030204" pitchFamily="34" charset="0"/>
                <a:cs typeface="Calibri" panose="020F0502020204030204" pitchFamily="34" charset="0"/>
              </a:rPr>
              <a:t>Rohit Raj</a:t>
            </a:r>
          </a:p>
          <a:p>
            <a:pPr marL="0" lvl="0" indent="0" algn="ctr" rtl="0">
              <a:lnSpc>
                <a:spcPct val="80000"/>
              </a:lnSpc>
              <a:spcBef>
                <a:spcPts val="580"/>
              </a:spcBef>
              <a:spcAft>
                <a:spcPts val="0"/>
              </a:spcAft>
              <a:buSzPts val="1493"/>
              <a:buNone/>
            </a:pPr>
            <a:r>
              <a:rPr lang="en-IN" sz="1900" dirty="0" smtClean="0">
                <a:latin typeface="Calibri" panose="020F0502020204030204" pitchFamily="34" charset="0"/>
                <a:cs typeface="Calibri" panose="020F0502020204030204" pitchFamily="34" charset="0"/>
              </a:rPr>
              <a:t>(ECE091)</a:t>
            </a:r>
            <a:endParaRPr sz="1900" dirty="0">
              <a:latin typeface="Calibri" panose="020F0502020204030204" pitchFamily="34" charset="0"/>
              <a:cs typeface="Calibri" panose="020F0502020204030204" pitchFamily="34" charset="0"/>
            </a:endParaRPr>
          </a:p>
          <a:p>
            <a:pPr marL="0" lvl="0" indent="0" algn="ctr" rtl="0">
              <a:lnSpc>
                <a:spcPct val="80000"/>
              </a:lnSpc>
              <a:spcBef>
                <a:spcPts val="580"/>
              </a:spcBef>
              <a:spcAft>
                <a:spcPts val="0"/>
              </a:spcAft>
              <a:buSzPts val="1651"/>
              <a:buNone/>
            </a:pPr>
            <a:r>
              <a:rPr lang="en-US" sz="1900" dirty="0">
                <a:latin typeface="Calibri" panose="020F0502020204030204" pitchFamily="34" charset="0"/>
                <a:cs typeface="Calibri" panose="020F0502020204030204" pitchFamily="34" charset="0"/>
              </a:rPr>
              <a:t>School of Electronics and Communication Engineering</a:t>
            </a:r>
            <a:endParaRPr sz="1900" dirty="0">
              <a:latin typeface="Calibri" panose="020F0502020204030204" pitchFamily="34" charset="0"/>
              <a:cs typeface="Calibri" panose="020F0502020204030204" pitchFamily="34" charset="0"/>
            </a:endParaRPr>
          </a:p>
          <a:p>
            <a:pPr marL="0" lvl="0" indent="0" algn="ctr" rtl="0">
              <a:lnSpc>
                <a:spcPct val="80000"/>
              </a:lnSpc>
              <a:spcBef>
                <a:spcPts val="580"/>
              </a:spcBef>
              <a:spcAft>
                <a:spcPts val="0"/>
              </a:spcAft>
              <a:buSzPts val="1651"/>
              <a:buNone/>
            </a:pPr>
            <a:r>
              <a:rPr lang="en-US" sz="1900" dirty="0">
                <a:latin typeface="Calibri" panose="020F0502020204030204" pitchFamily="34" charset="0"/>
                <a:cs typeface="Calibri" panose="020F0502020204030204" pitchFamily="34" charset="0"/>
              </a:rPr>
              <a:t>MIT World Peace University, Pune</a:t>
            </a:r>
            <a:endParaRPr sz="1900" dirty="0">
              <a:latin typeface="Calibri" panose="020F0502020204030204" pitchFamily="34" charset="0"/>
              <a:cs typeface="Calibri" panose="020F0502020204030204" pitchFamily="34" charset="0"/>
            </a:endParaRPr>
          </a:p>
          <a:p>
            <a:pPr marL="0" lvl="0" indent="0" algn="ctr" rtl="0">
              <a:lnSpc>
                <a:spcPct val="80000"/>
              </a:lnSpc>
              <a:spcBef>
                <a:spcPts val="580"/>
              </a:spcBef>
              <a:spcAft>
                <a:spcPts val="0"/>
              </a:spcAft>
              <a:buSzPts val="2044"/>
              <a:buNone/>
            </a:pPr>
            <a:endParaRPr sz="1900" dirty="0">
              <a:latin typeface="Calibri" panose="020F0502020204030204" pitchFamily="34" charset="0"/>
              <a:cs typeface="Calibri" panose="020F0502020204030204" pitchFamily="34" charset="0"/>
            </a:endParaRPr>
          </a:p>
          <a:p>
            <a:pPr marL="0" lvl="0" indent="0" algn="l" rtl="0">
              <a:lnSpc>
                <a:spcPct val="80000"/>
              </a:lnSpc>
              <a:spcBef>
                <a:spcPts val="580"/>
              </a:spcBef>
              <a:spcAft>
                <a:spcPts val="0"/>
              </a:spcAft>
              <a:buSzPts val="2044"/>
              <a:buNone/>
            </a:pPr>
            <a:r>
              <a:rPr lang="en-US" sz="2000" b="1" dirty="0">
                <a:latin typeface="Calibri" panose="020F0502020204030204" pitchFamily="34" charset="0"/>
                <a:cs typeface="Calibri" panose="020F0502020204030204" pitchFamily="34" charset="0"/>
              </a:rPr>
              <a:t>School Mentor                                                                                       </a:t>
            </a:r>
          </a:p>
          <a:p>
            <a:pPr marL="0" lvl="0" indent="0" algn="l">
              <a:lnSpc>
                <a:spcPct val="80000"/>
              </a:lnSpc>
              <a:buSzPts val="2044"/>
            </a:pPr>
            <a:r>
              <a:rPr lang="en-US" sz="2000" dirty="0">
                <a:latin typeface="Calibri" panose="020F0502020204030204" pitchFamily="34" charset="0"/>
                <a:cs typeface="Calibri" panose="020F0502020204030204" pitchFamily="34" charset="0"/>
              </a:rPr>
              <a:t>Prof</a:t>
            </a:r>
            <a:r>
              <a:rPr lang="en-US" sz="2000" dirty="0" smtClean="0">
                <a:latin typeface="Calibri" panose="020F0502020204030204" pitchFamily="34" charset="0"/>
                <a:cs typeface="Calibri" panose="020F0502020204030204" pitchFamily="34" charset="0"/>
              </a:rPr>
              <a:t>.</a:t>
            </a:r>
            <a:r>
              <a:rPr lang="en-US" sz="2000" b="1" dirty="0" smtClean="0">
                <a:solidFill>
                  <a:schemeClr val="accent1">
                    <a:lumMod val="50000"/>
                  </a:schemeClr>
                </a:solidFill>
                <a:latin typeface="Arial" pitchFamily="34" charset="0"/>
                <a:cs typeface="Arial" pitchFamily="34" charset="0"/>
              </a:rPr>
              <a:t> </a:t>
            </a:r>
            <a:r>
              <a:rPr lang="en-US" sz="1600" dirty="0" smtClean="0">
                <a:solidFill>
                  <a:schemeClr val="tx1">
                    <a:lumMod val="65000"/>
                    <a:lumOff val="35000"/>
                  </a:schemeClr>
                </a:solidFill>
                <a:latin typeface="Arial" pitchFamily="34" charset="0"/>
                <a:cs typeface="Arial" pitchFamily="34" charset="0"/>
              </a:rPr>
              <a:t>R.D.KOMATI</a:t>
            </a:r>
            <a:r>
              <a:rPr lang="en-US" sz="1600" dirty="0" smtClean="0">
                <a:solidFill>
                  <a:schemeClr val="tx1">
                    <a:lumMod val="65000"/>
                    <a:lumOff val="35000"/>
                  </a:schemeClr>
                </a:solidFill>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					</a:t>
            </a:r>
            <a:r>
              <a:rPr lang="en-US" sz="2000" dirty="0" smtClean="0">
                <a:latin typeface="Calibri" panose="020F0502020204030204" pitchFamily="34" charset="0"/>
                <a:cs typeface="Calibri" panose="020F0502020204030204" pitchFamily="34" charset="0"/>
              </a:rPr>
              <a:t>                            </a:t>
            </a:r>
            <a:r>
              <a:rPr lang="en-US" sz="2000" dirty="0" smtClean="0">
                <a:latin typeface="Calibri" panose="020F0502020204030204" pitchFamily="34" charset="0"/>
                <a:cs typeface="Calibri" panose="020F0502020204030204" pitchFamily="34" charset="0"/>
              </a:rPr>
              <a:t> </a:t>
            </a:r>
            <a:endParaRPr sz="2405" b="1" dirty="0"/>
          </a:p>
        </p:txBody>
      </p:sp>
      <p:sp>
        <p:nvSpPr>
          <p:cNvPr id="1048633" name="Google Shape;106;p1"/>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rmAutofit/>
          </a:bodyPr>
          <a:lstStyle/>
          <a:p>
            <a:pPr lvl="0">
              <a:buSzPts val="3600"/>
            </a:pPr>
            <a:r>
              <a:rPr lang="en-US" sz="2800" dirty="0" smtClean="0">
                <a:solidFill>
                  <a:schemeClr val="tx1"/>
                </a:solidFill>
              </a:rPr>
              <a:t> </a:t>
            </a:r>
            <a:r>
              <a:rPr lang="en-US" sz="2800" dirty="0" smtClean="0">
                <a:solidFill>
                  <a:schemeClr val="bg1"/>
                </a:solidFill>
              </a:rPr>
              <a:t>VIBRATION MEASUREMENT </a:t>
            </a:r>
            <a:r>
              <a:rPr lang="en-US" sz="2800" dirty="0" smtClean="0">
                <a:solidFill>
                  <a:schemeClr val="bg1"/>
                </a:solidFill>
              </a:rPr>
              <a:t>SYSTEM USING </a:t>
            </a:r>
            <a:r>
              <a:rPr lang="en-US" sz="2800" dirty="0" smtClean="0">
                <a:solidFill>
                  <a:schemeClr val="bg1"/>
                </a:solidFill>
              </a:rPr>
              <a:t>ACCELEROMETER </a:t>
            </a:r>
            <a:r>
              <a:rPr lang="en-US" sz="2800" dirty="0" smtClean="0">
                <a:solidFill>
                  <a:schemeClr val="bg1"/>
                </a:solidFill>
              </a:rPr>
              <a:t>SENSOR</a:t>
            </a:r>
            <a:endParaRPr sz="2800" b="1" dirty="0">
              <a:latin typeface="Calibri" panose="020F0502020204030204" pitchFamily="34" charset="0"/>
              <a:cs typeface="Calibri" panose="020F0502020204030204" pitchFamily="34" charset="0"/>
            </a:endParaRPr>
          </a:p>
        </p:txBody>
      </p:sp>
      <p:pic>
        <p:nvPicPr>
          <p:cNvPr id="2097171"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388745" y="274955"/>
            <a:ext cx="4783455" cy="775335"/>
          </a:xfrm>
        </p:spPr>
        <p:txBody>
          <a:bodyPr>
            <a:normAutofit/>
          </a:bodyPr>
          <a:lstStyle/>
          <a:p>
            <a:r>
              <a:rPr lang="en-IN" altLang="en-US" sz="3600" b="1" dirty="0">
                <a:latin typeface="Calibri" panose="020F0502020204030204" pitchFamily="34" charset="0"/>
                <a:cs typeface="Calibri" panose="020F0502020204030204" pitchFamily="34" charset="0"/>
              </a:rPr>
              <a:t>Methodology:</a:t>
            </a:r>
          </a:p>
        </p:txBody>
      </p:sp>
      <p:sp>
        <p:nvSpPr>
          <p:cNvPr id="1048619" name="Google Shape;117;p2"/>
          <p:cNvSpPr txBox="1">
            <a:spLocks noGrp="1"/>
          </p:cNvSpPr>
          <p:nvPr>
            <p:ph type="ftr" idx="11"/>
          </p:nvPr>
        </p:nvSpPr>
        <p:spPr>
          <a:xfrm>
            <a:off x="214314" y="6172200"/>
            <a:ext cx="3832754" cy="457200"/>
          </a:xfrm>
          <a:noFill/>
          <a:ln>
            <a:noFill/>
          </a:ln>
        </p:spPr>
        <p:txBody>
          <a:bodyPr spcFirstLastPara="1" wrap="square" lIns="91425" tIns="45700" rIns="91425" bIns="45700" anchor="ctr" anchorCtr="0">
            <a:noAutofit/>
          </a:bodyPr>
          <a:lstStyle/>
          <a:p>
            <a:pPr lvl="0"/>
            <a:r>
              <a:rPr lang="en-US" dirty="0"/>
              <a:t>School of Electronics and Communication Engineering</a:t>
            </a:r>
          </a:p>
        </p:txBody>
      </p:sp>
      <p:sp>
        <p:nvSpPr>
          <p:cNvPr id="1048620" name="Text Placeholder 2"/>
          <p:cNvSpPr>
            <a:spLocks noGrp="1"/>
          </p:cNvSpPr>
          <p:nvPr>
            <p:ph type="body" idx="1"/>
          </p:nvPr>
        </p:nvSpPr>
        <p:spPr>
          <a:xfrm>
            <a:off x="304800" y="1447800"/>
            <a:ext cx="8382000" cy="4572000"/>
          </a:xfrm>
        </p:spPr>
        <p:txBody>
          <a:bodyPr/>
          <a:lstStyle/>
          <a:p>
            <a:endParaRPr lang="en-IN" dirty="0"/>
          </a:p>
          <a:p>
            <a:endParaRPr lang="en-IN" dirty="0"/>
          </a:p>
        </p:txBody>
      </p:sp>
      <p:pic>
        <p:nvPicPr>
          <p:cNvPr id="2097169" name="Google Shape;107;p1"/>
          <p:cNvPicPr preferRelativeResize="0"/>
          <p:nvPr/>
        </p:nvPicPr>
        <p:blipFill rotWithShape="1">
          <a:blip r:embed="rId3"/>
          <a:srcRect/>
          <a:stretch>
            <a:fillRect/>
          </a:stretch>
        </p:blipFill>
        <p:spPr>
          <a:xfrm>
            <a:off x="214313" y="228600"/>
            <a:ext cx="1143000" cy="1143000"/>
          </a:xfrm>
          <a:prstGeom prst="rect">
            <a:avLst/>
          </a:prstGeom>
          <a:noFill/>
          <a:ln>
            <a:noFill/>
          </a:ln>
        </p:spPr>
      </p:pic>
      <p:sp>
        <p:nvSpPr>
          <p:cNvPr id="8" name="Rectangle 7"/>
          <p:cNvSpPr/>
          <p:nvPr/>
        </p:nvSpPr>
        <p:spPr>
          <a:xfrm>
            <a:off x="740229" y="1428881"/>
            <a:ext cx="8229600" cy="4524315"/>
          </a:xfrm>
          <a:prstGeom prst="rect">
            <a:avLst/>
          </a:prstGeom>
        </p:spPr>
        <p:txBody>
          <a:bodyPr wrap="square">
            <a:spAutoFit/>
          </a:bodyPr>
          <a:lstStyle/>
          <a:p>
            <a:pPr indent="-304747">
              <a:buFont typeface="Arial" panose="020B0604020202020204" pitchFamily="34" charset="0"/>
              <a:buChar char="•"/>
            </a:pPr>
            <a:r>
              <a:rPr lang="en-US" sz="1600" dirty="0" smtClean="0">
                <a:cs typeface="Arial" pitchFamily="34" charset="0"/>
              </a:rPr>
              <a:t>This IoT based project has four sections. </a:t>
            </a:r>
          </a:p>
          <a:p>
            <a:pPr indent="-304747"/>
            <a:endParaRPr lang="en-US" sz="1600" dirty="0" smtClean="0">
              <a:cs typeface="Arial" pitchFamily="34" charset="0"/>
            </a:endParaRPr>
          </a:p>
          <a:p>
            <a:pPr indent="-304747">
              <a:buFont typeface="Arial" panose="020B0604020202020204" pitchFamily="34" charset="0"/>
              <a:buChar char="•"/>
            </a:pPr>
            <a:r>
              <a:rPr lang="en-US" sz="1600" dirty="0" smtClean="0">
                <a:cs typeface="Arial" pitchFamily="34" charset="0"/>
              </a:rPr>
              <a:t>Firstly, Vibration sensors will measure and analyze the displacement, linear velocity, and acceleration and gps module will measure latitude and longitude.</a:t>
            </a:r>
          </a:p>
          <a:p>
            <a:pPr indent="-304747"/>
            <a:endParaRPr lang="en-US" sz="1600" dirty="0" smtClean="0">
              <a:cs typeface="Arial" pitchFamily="34" charset="0"/>
            </a:endParaRPr>
          </a:p>
          <a:p>
            <a:pPr indent="-304747">
              <a:buFont typeface="Arial" panose="020B0604020202020204" pitchFamily="34" charset="0"/>
              <a:buChar char="•"/>
            </a:pPr>
            <a:r>
              <a:rPr lang="en-US" sz="1600" dirty="0" smtClean="0">
                <a:cs typeface="Arial" pitchFamily="34" charset="0"/>
              </a:rPr>
              <a:t>Secondly, </a:t>
            </a:r>
            <a:r>
              <a:rPr lang="en-US" sz="1600" b="1" dirty="0" smtClean="0">
                <a:cs typeface="Arial" pitchFamily="34" charset="0"/>
              </a:rPr>
              <a:t>Node MCU </a:t>
            </a:r>
            <a:r>
              <a:rPr lang="en-US" sz="1600" dirty="0" smtClean="0">
                <a:cs typeface="Arial" pitchFamily="34" charset="0"/>
              </a:rPr>
              <a:t>it will be acting as bridge between virtual (Internet) and physical (Vibration) world by connecting it to the Internet where we could interpret the received data and work according to it.</a:t>
            </a:r>
          </a:p>
          <a:p>
            <a:pPr indent="-304747"/>
            <a:endParaRPr lang="en-US" sz="1600" dirty="0" smtClean="0">
              <a:cs typeface="Arial" pitchFamily="34" charset="0"/>
            </a:endParaRPr>
          </a:p>
          <a:p>
            <a:pPr indent="-304747">
              <a:buFont typeface="Arial" panose="020B0604020202020204" pitchFamily="34" charset="0"/>
              <a:buChar char="•"/>
            </a:pPr>
            <a:r>
              <a:rPr lang="en-US" sz="1600" dirty="0" smtClean="0">
                <a:cs typeface="Arial" pitchFamily="34" charset="0"/>
              </a:rPr>
              <a:t>Thirdly, the data received from accelerometer and gps we need to have a Web Application or App (Frontend) to monitor and for proper understanding. And for storing the data we are using </a:t>
            </a:r>
            <a:r>
              <a:rPr lang="en-US" sz="1600" b="1" dirty="0" smtClean="0">
                <a:cs typeface="Arial" pitchFamily="34" charset="0"/>
              </a:rPr>
              <a:t>THING SPEAK (Backend)</a:t>
            </a:r>
            <a:r>
              <a:rPr lang="en-US" sz="1600" dirty="0" smtClean="0">
                <a:cs typeface="Arial" pitchFamily="34" charset="0"/>
              </a:rPr>
              <a:t>. Thing Speak server is an open data platform and API for the Internet of Things that enables to collect, store, analyze, visualize, and act on data from sensors. </a:t>
            </a:r>
          </a:p>
          <a:p>
            <a:pPr indent="-304747"/>
            <a:endParaRPr lang="en-US" sz="1600" dirty="0" smtClean="0">
              <a:cs typeface="Arial" pitchFamily="34" charset="0"/>
            </a:endParaRPr>
          </a:p>
          <a:p>
            <a:pPr indent="-304747">
              <a:buFont typeface="Arial" pitchFamily="34" charset="0"/>
              <a:buChar char="•"/>
            </a:pPr>
            <a:r>
              <a:rPr lang="en-US" sz="1600" dirty="0" smtClean="0">
                <a:cs typeface="Arial" pitchFamily="34" charset="0"/>
              </a:rPr>
              <a:t>Finally, For graphical representation such as velocity amplitude, acceleration etc. we will be using </a:t>
            </a:r>
            <a:r>
              <a:rPr lang="en-US" sz="1600" b="1" dirty="0" smtClean="0">
                <a:cs typeface="Arial" pitchFamily="34" charset="0"/>
              </a:rPr>
              <a:t>MATLAB </a:t>
            </a:r>
            <a:r>
              <a:rPr lang="en-US" sz="1600" dirty="0" smtClean="0">
                <a:cs typeface="Arial" pitchFamily="34" charset="0"/>
              </a:rPr>
              <a:t>and</a:t>
            </a:r>
          </a:p>
          <a:p>
            <a:pPr indent="-304747"/>
            <a:r>
              <a:rPr lang="en-US" sz="1600" b="1" dirty="0" smtClean="0">
                <a:cs typeface="Arial" pitchFamily="34" charset="0"/>
              </a:rPr>
              <a:t>TELEMETRY VIEWER.</a:t>
            </a:r>
            <a:r>
              <a:rPr lang="en-US" sz="1600" dirty="0" smtClean="0">
                <a:cs typeface="Arial" pitchFamily="34" charset="0"/>
              </a:rPr>
              <a:t> </a:t>
            </a:r>
            <a:endParaRPr lang="en-US" sz="1600" dirty="0">
              <a:cs typeface="Arial" pitchFamily="34" charset="0"/>
            </a:endParaRPr>
          </a:p>
        </p:txBody>
      </p:sp>
      <p:grpSp>
        <p:nvGrpSpPr>
          <p:cNvPr id="10" name="Google Shape;744;p18"/>
          <p:cNvGrpSpPr/>
          <p:nvPr/>
        </p:nvGrpSpPr>
        <p:grpSpPr>
          <a:xfrm>
            <a:off x="6867524" y="785817"/>
            <a:ext cx="1360469" cy="1166808"/>
            <a:chOff x="2152750" y="190500"/>
            <a:chExt cx="4293756" cy="4762499"/>
          </a:xfrm>
        </p:grpSpPr>
        <p:sp>
          <p:nvSpPr>
            <p:cNvPr id="11" name="Google Shape;745;p18"/>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746;p18"/>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747;p18"/>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748;p18"/>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749;p18"/>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750;p18"/>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751;p18"/>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752;p18"/>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753;p18"/>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754;p18"/>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755;p18"/>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756;p18"/>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757;p18"/>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758;p18"/>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759;p18"/>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760;p18"/>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761;p18"/>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62;p18"/>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63;p18"/>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64;p18"/>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65;p18"/>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66;p18"/>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67;p18"/>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68;p18"/>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69;p18"/>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70;p18"/>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71;p18"/>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72;p18"/>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73;p18"/>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74;p18"/>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75;p18"/>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76;p18"/>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77;p18"/>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78;p18"/>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79;p18"/>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80;p18"/>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81;p18"/>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82;p18"/>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83;p18"/>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84;p18"/>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85;p18"/>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86;p18"/>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87;p18"/>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88;p18"/>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89;p18"/>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790;p18"/>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791;p18"/>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92;p18"/>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93;p18"/>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94;p18"/>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95;p18"/>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796;p18"/>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797;p18"/>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798;p18"/>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799;p18"/>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800;p18"/>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801;p18"/>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802;p18"/>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803;p18"/>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804;p18"/>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805;p18"/>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806;p18"/>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807;p18"/>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808;p18"/>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809;p18"/>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810;p18"/>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811;p18"/>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812;p18"/>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813;p18"/>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14;p18"/>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5;p18"/>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16;p18"/>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17;p18"/>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18;p18"/>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5" name="Google Shape;819;p18"/>
            <p:cNvGrpSpPr/>
            <p:nvPr/>
          </p:nvGrpSpPr>
          <p:grpSpPr>
            <a:xfrm>
              <a:off x="3923682" y="3244965"/>
              <a:ext cx="195764" cy="131404"/>
              <a:chOff x="5733332" y="4102215"/>
              <a:chExt cx="195764" cy="131404"/>
            </a:xfrm>
          </p:grpSpPr>
          <p:sp>
            <p:nvSpPr>
              <p:cNvPr id="110" name="Google Shape;820;p18"/>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821;p18"/>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822;p18"/>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823;p18"/>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824;p18"/>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825;p18"/>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826;p18"/>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827;p18"/>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828;p18"/>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 name="Google Shape;829;p18"/>
            <p:cNvGrpSpPr/>
            <p:nvPr/>
          </p:nvGrpSpPr>
          <p:grpSpPr>
            <a:xfrm flipH="1">
              <a:off x="3829246" y="2465058"/>
              <a:ext cx="683695" cy="518573"/>
              <a:chOff x="6621095" y="1452181"/>
              <a:chExt cx="330894" cy="250785"/>
            </a:xfrm>
          </p:grpSpPr>
          <p:sp>
            <p:nvSpPr>
              <p:cNvPr id="105" name="Google Shape;830;p1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831;p1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832;p1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833;p1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834;p1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 name="Google Shape;835;p18"/>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36;p18"/>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37;p18"/>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838;p18"/>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839;p18"/>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840;p18"/>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841;p18"/>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842;p18"/>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843;p18"/>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844;p18"/>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845;p18"/>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846;p18"/>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847;p18"/>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848;p18"/>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849;p18"/>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850;p18"/>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851;p18"/>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852;p18"/>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Slide Number Placeholder 118"/>
          <p:cNvSpPr>
            <a:spLocks noGrp="1"/>
          </p:cNvSpPr>
          <p:nvPr>
            <p:ph type="sldNum" idx="12"/>
          </p:nvPr>
        </p:nvSpPr>
        <p:spPr>
          <a:xfrm>
            <a:off x="8509254"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10</a:t>
            </a:fld>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454785" y="523875"/>
            <a:ext cx="5823585" cy="664845"/>
          </a:xfrm>
        </p:spPr>
        <p:txBody>
          <a:bodyPr>
            <a:normAutofit fontScale="90000"/>
          </a:bodyPr>
          <a:lstStyle/>
          <a:p>
            <a:r>
              <a:rPr lang="en-US" sz="4000" b="1" dirty="0" smtClean="0">
                <a:latin typeface="Calibri" panose="020F0502020204030204" pitchFamily="34" charset="0"/>
                <a:cs typeface="Calibri" panose="020F0502020204030204" pitchFamily="34" charset="0"/>
              </a:rPr>
              <a:t>Software/Hardware</a:t>
            </a:r>
            <a:r>
              <a:rPr lang="en-IN" altLang="en-US" sz="4000" b="1" dirty="0" smtClean="0">
                <a:latin typeface="Calibri" panose="020F0502020204030204" pitchFamily="34" charset="0"/>
                <a:cs typeface="Calibri" panose="020F0502020204030204" pitchFamily="34" charset="0"/>
              </a:rPr>
              <a:t>:</a:t>
            </a:r>
            <a:endParaRPr lang="en-IN" b="1" dirty="0">
              <a:latin typeface="Calibri" panose="020F0502020204030204" pitchFamily="34" charset="0"/>
              <a:cs typeface="Calibri" panose="020F0502020204030204" pitchFamily="34" charset="0"/>
            </a:endParaRPr>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2"/>
          <a:srcRect/>
          <a:stretch>
            <a:fillRect/>
          </a:stretch>
        </p:blipFill>
        <p:spPr>
          <a:xfrm>
            <a:off x="238432" y="228600"/>
            <a:ext cx="1143000" cy="1143000"/>
          </a:xfrm>
          <a:prstGeom prst="rect">
            <a:avLst/>
          </a:prstGeom>
          <a:noFill/>
          <a:ln>
            <a:noFill/>
          </a:ln>
        </p:spPr>
      </p:pic>
      <p:sp>
        <p:nvSpPr>
          <p:cNvPr id="2" name="Text Placeholder 1"/>
          <p:cNvSpPr>
            <a:spLocks noGrp="1"/>
          </p:cNvSpPr>
          <p:nvPr>
            <p:ph type="body" idx="1"/>
          </p:nvPr>
        </p:nvSpPr>
        <p:spPr>
          <a:xfrm>
            <a:off x="794657" y="1752599"/>
            <a:ext cx="3015343" cy="4572000"/>
          </a:xfrm>
        </p:spPr>
        <p:txBody>
          <a:bodyPr numCol="1">
            <a:normAutofit/>
          </a:bodyPr>
          <a:lstStyle/>
          <a:p>
            <a:r>
              <a:rPr lang="en-IN" dirty="0" smtClean="0"/>
              <a:t>SOFTWARE:</a:t>
            </a:r>
          </a:p>
          <a:p>
            <a:pPr algn="just">
              <a:buFont typeface="Arial" pitchFamily="34" charset="0"/>
              <a:buChar char="•"/>
            </a:pPr>
            <a:r>
              <a:rPr kumimoji="1" lang="en-IN" altLang="ja-JP" sz="2400" dirty="0" smtClean="0">
                <a:latin typeface="Open Sans"/>
              </a:rPr>
              <a:t>Arduino </a:t>
            </a:r>
            <a:r>
              <a:rPr kumimoji="1" lang="en-IN" altLang="ja-JP" sz="2400" dirty="0" smtClean="0">
                <a:latin typeface="Open Sans"/>
              </a:rPr>
              <a:t>Ide</a:t>
            </a:r>
            <a:endParaRPr kumimoji="1" lang="ja-JP" altLang="en-US" sz="2400" smtClean="0">
              <a:latin typeface="Open Sans"/>
            </a:endParaRPr>
          </a:p>
          <a:p>
            <a:pPr algn="just">
              <a:buFont typeface="Arial" pitchFamily="34" charset="0"/>
              <a:buChar char="•"/>
            </a:pPr>
            <a:r>
              <a:rPr lang="en-IN" altLang="ja-JP" sz="2400" dirty="0" smtClean="0">
                <a:latin typeface="Open Sans"/>
              </a:rPr>
              <a:t>Matlab</a:t>
            </a:r>
          </a:p>
          <a:p>
            <a:pPr algn="just">
              <a:buFont typeface="Arial" pitchFamily="34" charset="0"/>
              <a:buChar char="•"/>
            </a:pPr>
            <a:r>
              <a:rPr lang="en-IN" altLang="ja-JP" sz="2400" dirty="0" smtClean="0">
                <a:latin typeface="Open Sans"/>
              </a:rPr>
              <a:t>Telemetry viewer</a:t>
            </a:r>
            <a:endParaRPr lang="ja-JP" altLang="en-US" sz="2400" smtClean="0">
              <a:latin typeface="Open Sans"/>
            </a:endParaRPr>
          </a:p>
          <a:p>
            <a:pPr algn="just">
              <a:buFont typeface="Arial" pitchFamily="34" charset="0"/>
              <a:buChar char="•"/>
            </a:pPr>
            <a:r>
              <a:rPr kumimoji="1" lang="en-IN" altLang="ja-JP" sz="2400" dirty="0" smtClean="0">
                <a:latin typeface="Open Sans"/>
              </a:rPr>
              <a:t>Thingspeak </a:t>
            </a:r>
            <a:endParaRPr kumimoji="1" lang="en-IN" altLang="ja-JP" sz="2400" dirty="0" smtClean="0">
              <a:latin typeface="Open Sans"/>
            </a:endParaRPr>
          </a:p>
          <a:p>
            <a:pPr algn="just">
              <a:buFont typeface="Arial" pitchFamily="34" charset="0"/>
              <a:buChar char="•"/>
            </a:pPr>
            <a:r>
              <a:rPr kumimoji="1" lang="en-IN" altLang="ja-JP" sz="2400" dirty="0" smtClean="0">
                <a:latin typeface="Open Sans"/>
              </a:rPr>
              <a:t>IBM </a:t>
            </a:r>
            <a:r>
              <a:rPr kumimoji="1" lang="en-IN" altLang="ja-JP" sz="2400" dirty="0" smtClean="0">
                <a:latin typeface="Open Sans"/>
              </a:rPr>
              <a:t>Cloud</a:t>
            </a:r>
            <a:endParaRPr kumimoji="1" lang="ja-JP" altLang="en-US" sz="2400" smtClean="0">
              <a:latin typeface="Open Sans"/>
            </a:endParaRPr>
          </a:p>
          <a:p>
            <a:pPr algn="just">
              <a:buFont typeface="Arial" pitchFamily="34" charset="0"/>
              <a:buChar char="•"/>
            </a:pPr>
            <a:r>
              <a:rPr lang="en-US" sz="2400" dirty="0" smtClean="0">
                <a:solidFill>
                  <a:schemeClr val="tx1"/>
                </a:solidFill>
                <a:latin typeface="Open Sans"/>
              </a:rPr>
              <a:t>MIT App </a:t>
            </a:r>
            <a:r>
              <a:rPr lang="en-US" sz="2400" dirty="0" smtClean="0">
                <a:solidFill>
                  <a:schemeClr val="tx1"/>
                </a:solidFill>
                <a:latin typeface="Open Sans"/>
              </a:rPr>
              <a:t>Inventor</a:t>
            </a:r>
          </a:p>
          <a:p>
            <a:pPr marL="645795" indent="-514350">
              <a:buFont typeface="Arial" pitchFamily="34" charset="0"/>
              <a:buChar char="•"/>
            </a:pPr>
            <a:endParaRPr lang="en-US" dirty="0" smtClean="0">
              <a:latin typeface="Open Sans"/>
            </a:endParaRPr>
          </a:p>
          <a:p>
            <a:pPr marL="645795" indent="-514350">
              <a:buNone/>
            </a:pPr>
            <a:endParaRPr lang="en-IN" dirty="0">
              <a:solidFill>
                <a:schemeClr val="tx1"/>
              </a:solidFill>
            </a:endParaRPr>
          </a:p>
        </p:txBody>
      </p:sp>
      <p:sp>
        <p:nvSpPr>
          <p:cNvPr id="10" name="Text Placeholder 1"/>
          <p:cNvSpPr txBox="1">
            <a:spLocks/>
          </p:cNvSpPr>
          <p:nvPr/>
        </p:nvSpPr>
        <p:spPr>
          <a:xfrm>
            <a:off x="5127172" y="1807028"/>
            <a:ext cx="3015343" cy="4572000"/>
          </a:xfrm>
          <a:prstGeom prst="rect">
            <a:avLst/>
          </a:prstGeom>
          <a:noFill/>
          <a:ln>
            <a:noFill/>
          </a:ln>
        </p:spPr>
        <p:txBody>
          <a:bodyPr spcFirstLastPara="1" wrap="square" lIns="91425" tIns="45700" rIns="91425" bIns="45700" numCol="1" anchor="t" anchorCtr="0">
            <a:normAutofit/>
          </a:bodyPr>
          <a:lstStyle/>
          <a:p>
            <a:pPr marL="457200" marR="0" lvl="0" indent="-325755" algn="l" defTabSz="914400" rtl="0" eaLnBrk="1" fontAlgn="auto" latinLnBrk="0" hangingPunct="1">
              <a:lnSpc>
                <a:spcPct val="100000"/>
              </a:lnSpc>
              <a:spcBef>
                <a:spcPts val="580"/>
              </a:spcBef>
              <a:spcAft>
                <a:spcPts val="0"/>
              </a:spcAft>
              <a:buClr>
                <a:schemeClr val="accent1"/>
              </a:buClr>
              <a:buSzPts val="1530"/>
              <a:buFont typeface="Noto Sans Symbols"/>
              <a:buChar char="⚫"/>
              <a:tabLst/>
              <a:defRPr/>
            </a:pPr>
            <a:r>
              <a:rPr lang="en-IN" sz="2600" dirty="0" smtClean="0">
                <a:solidFill>
                  <a:schemeClr val="dk1"/>
                </a:solidFill>
                <a:latin typeface="Libre Baskerville" panose="02000000000000000000"/>
                <a:ea typeface="Libre Baskerville" panose="02000000000000000000"/>
                <a:cs typeface="Libre Baskerville" panose="02000000000000000000"/>
                <a:sym typeface="Libre Baskerville" panose="02000000000000000000"/>
              </a:rPr>
              <a:t>HARDWARE</a:t>
            </a:r>
            <a:r>
              <a:rPr kumimoji="0" lang="en-IN" sz="2600" b="0" i="0" u="none" strike="noStrike" kern="0" cap="none" spc="0" normalizeH="0" baseline="0" noProof="0" dirty="0" smtClean="0">
                <a:ln>
                  <a:noFill/>
                </a:ln>
                <a:solidFill>
                  <a:schemeClr val="dk1"/>
                </a:solidFill>
                <a:effectLst/>
                <a:uLnTx/>
                <a:uFillTx/>
                <a:latin typeface="Libre Baskerville" panose="02000000000000000000"/>
                <a:ea typeface="Libre Baskerville" panose="02000000000000000000"/>
                <a:cs typeface="Libre Baskerville" panose="02000000000000000000"/>
                <a:sym typeface="Libre Baskerville" panose="02000000000000000000"/>
              </a:rPr>
              <a:t>:</a:t>
            </a: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kumimoji="1" lang="en-IN" altLang="ja-JP" sz="2400" dirty="0" smtClean="0">
                <a:solidFill>
                  <a:schemeClr val="dk1"/>
                </a:solidFill>
                <a:latin typeface="Open Sans"/>
                <a:ea typeface="Libre Baskerville" panose="02000000000000000000"/>
                <a:cs typeface="Libre Baskerville" panose="02000000000000000000"/>
                <a:sym typeface="Libre Baskerville" panose="02000000000000000000"/>
              </a:rPr>
              <a:t>Node Mcu</a:t>
            </a:r>
            <a:endParaRPr kumimoji="1" lang="ja-JP" altLang="en-US" sz="2400" b="0" i="0" u="none" strike="noStrike" kern="0" cap="none" spc="0" normalizeH="0" baseline="0" noProof="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lang="en-IN" altLang="ja-JP" sz="2400" dirty="0" smtClean="0">
                <a:solidFill>
                  <a:schemeClr val="dk1"/>
                </a:solidFill>
                <a:latin typeface="Open Sans"/>
                <a:ea typeface="Libre Baskerville" panose="02000000000000000000"/>
                <a:cs typeface="Libre Baskerville" panose="02000000000000000000"/>
                <a:sym typeface="Libre Baskerville" panose="02000000000000000000"/>
              </a:rPr>
              <a:t>ADXL335</a:t>
            </a:r>
            <a:endParaRPr kumimoji="0" lang="en-IN" altLang="ja-JP" sz="2400" b="0" i="0" u="none" strike="noStrike" kern="0" cap="none" spc="0" normalizeH="0" baseline="0" noProof="0" dirty="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lang="en-IN" altLang="ja-JP" sz="2400" dirty="0" smtClean="0">
                <a:solidFill>
                  <a:schemeClr val="dk1"/>
                </a:solidFill>
                <a:latin typeface="Open Sans"/>
                <a:ea typeface="Libre Baskerville" panose="02000000000000000000"/>
                <a:cs typeface="Libre Baskerville" panose="02000000000000000000"/>
                <a:sym typeface="Libre Baskerville" panose="02000000000000000000"/>
              </a:rPr>
              <a:t>ADC1115</a:t>
            </a:r>
            <a:endParaRPr kumimoji="0" lang="ja-JP" altLang="en-US" sz="2400" b="0" i="0" u="none" strike="noStrike" kern="0" cap="none" spc="0" normalizeH="0" baseline="0" noProof="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kumimoji="1" lang="en-IN" altLang="ja-JP" sz="2400" dirty="0" smtClean="0">
                <a:solidFill>
                  <a:schemeClr val="dk1"/>
                </a:solidFill>
                <a:latin typeface="Open Sans"/>
                <a:ea typeface="Libre Baskerville" panose="02000000000000000000"/>
                <a:cs typeface="Libre Baskerville" panose="02000000000000000000"/>
                <a:sym typeface="Libre Baskerville" panose="02000000000000000000"/>
              </a:rPr>
              <a:t>Gps Module</a:t>
            </a:r>
            <a:endParaRPr kumimoji="1" lang="en-IN" altLang="ja-JP" sz="2400" b="0" i="0" u="none" strike="noStrike" kern="0" cap="none" spc="0" normalizeH="0" baseline="0" noProof="0" dirty="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kumimoji="1" lang="en-IN" altLang="ja-JP" sz="2400" b="0" i="0" u="none" strike="noStrike" kern="0" cap="none" spc="0" normalizeH="0" baseline="0" noProof="0" dirty="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rPr>
              <a:t> Led</a:t>
            </a:r>
            <a:endParaRPr kumimoji="1" lang="ja-JP" altLang="en-US" sz="2400" b="0" i="0" u="none" strike="noStrike" kern="0" cap="none" spc="0" normalizeH="0" baseline="0" noProof="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457200" marR="0" lvl="0" indent="-325755" algn="just"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r>
              <a:rPr kumimoji="0" lang="en-IN" sz="2400" b="0" i="0" u="none" strike="noStrike" kern="0" cap="none" spc="0" normalizeH="0" baseline="0" noProof="0" dirty="0" smtClean="0">
                <a:ln>
                  <a:noFill/>
                </a:ln>
                <a:solidFill>
                  <a:schemeClr val="tx1"/>
                </a:solidFill>
                <a:effectLst/>
                <a:uLnTx/>
                <a:uFillTx/>
                <a:latin typeface="Open Sans"/>
                <a:ea typeface="Libre Baskerville" panose="02000000000000000000"/>
                <a:cs typeface="Libre Baskerville" panose="02000000000000000000"/>
                <a:sym typeface="Libre Baskerville" panose="02000000000000000000"/>
              </a:rPr>
              <a:t> Wire</a:t>
            </a:r>
            <a:endParaRPr kumimoji="0" lang="en-US" sz="2400" b="0" i="0" u="none" strike="noStrike" kern="0" cap="none" spc="0" normalizeH="0" baseline="0" noProof="0" dirty="0" smtClean="0">
              <a:ln>
                <a:noFill/>
              </a:ln>
              <a:solidFill>
                <a:schemeClr val="tx1"/>
              </a:solidFill>
              <a:effectLst/>
              <a:uLnTx/>
              <a:uFillTx/>
              <a:latin typeface="Open Sans"/>
              <a:ea typeface="Libre Baskerville" panose="02000000000000000000"/>
              <a:cs typeface="Libre Baskerville" panose="02000000000000000000"/>
              <a:sym typeface="Libre Baskerville" panose="02000000000000000000"/>
            </a:endParaRPr>
          </a:p>
          <a:p>
            <a:pPr marL="645795" marR="0" lvl="0" indent="-514350" algn="l" defTabSz="914400" rtl="0" eaLnBrk="1" fontAlgn="auto" latinLnBrk="0" hangingPunct="1">
              <a:lnSpc>
                <a:spcPct val="100000"/>
              </a:lnSpc>
              <a:spcBef>
                <a:spcPts val="580"/>
              </a:spcBef>
              <a:spcAft>
                <a:spcPts val="0"/>
              </a:spcAft>
              <a:buClr>
                <a:schemeClr val="accent1"/>
              </a:buClr>
              <a:buSzPts val="1530"/>
              <a:buFont typeface="Arial" pitchFamily="34" charset="0"/>
              <a:buChar char="•"/>
              <a:tabLst/>
              <a:defRPr/>
            </a:pPr>
            <a:endParaRPr kumimoji="0" lang="en-US" sz="2600" b="0" i="0" u="none" strike="noStrike" kern="0" cap="none" spc="0" normalizeH="0" baseline="0" noProof="0" dirty="0" smtClean="0">
              <a:ln>
                <a:noFill/>
              </a:ln>
              <a:solidFill>
                <a:schemeClr val="dk1"/>
              </a:solidFill>
              <a:effectLst/>
              <a:uLnTx/>
              <a:uFillTx/>
              <a:latin typeface="Open Sans"/>
              <a:ea typeface="Libre Baskerville" panose="02000000000000000000"/>
              <a:cs typeface="Libre Baskerville" panose="02000000000000000000"/>
              <a:sym typeface="Libre Baskerville" panose="02000000000000000000"/>
            </a:endParaRPr>
          </a:p>
          <a:p>
            <a:pPr marL="645795" marR="0" lvl="0" indent="-514350" algn="l" defTabSz="914400" rtl="0" eaLnBrk="1" fontAlgn="auto" latinLnBrk="0" hangingPunct="1">
              <a:lnSpc>
                <a:spcPct val="100000"/>
              </a:lnSpc>
              <a:spcBef>
                <a:spcPts val="580"/>
              </a:spcBef>
              <a:spcAft>
                <a:spcPts val="0"/>
              </a:spcAft>
              <a:buClr>
                <a:schemeClr val="accent1"/>
              </a:buClr>
              <a:buSzPts val="1530"/>
              <a:buFont typeface="Noto Sans Symbols"/>
              <a:buNone/>
              <a:tabLst/>
              <a:defRPr/>
            </a:pPr>
            <a:endParaRPr kumimoji="0" lang="en-IN" sz="2600" b="0" i="0" u="none" strike="noStrike" kern="0" cap="none" spc="0" normalizeH="0" baseline="0" noProof="0" dirty="0">
              <a:ln>
                <a:noFill/>
              </a:ln>
              <a:solidFill>
                <a:schemeClr val="tx1"/>
              </a:solidFill>
              <a:effectLst/>
              <a:uLnTx/>
              <a:uFillTx/>
              <a:latin typeface="Libre Baskerville" panose="02000000000000000000"/>
              <a:ea typeface="Libre Baskerville" panose="02000000000000000000"/>
              <a:cs typeface="Libre Baskerville" panose="02000000000000000000"/>
              <a:sym typeface="Libre Baskerville" panose="02000000000000000000"/>
            </a:endParaRPr>
          </a:p>
        </p:txBody>
      </p:sp>
      <p:pic>
        <p:nvPicPr>
          <p:cNvPr id="11" name="Picture 10" descr="arduino-logo-1.png"/>
          <p:cNvPicPr>
            <a:picLocks noChangeAspect="1"/>
          </p:cNvPicPr>
          <p:nvPr/>
        </p:nvPicPr>
        <p:blipFill>
          <a:blip r:embed="rId3" cstate="print"/>
          <a:stretch>
            <a:fillRect/>
          </a:stretch>
        </p:blipFill>
        <p:spPr>
          <a:xfrm>
            <a:off x="2984533" y="2385958"/>
            <a:ext cx="366480" cy="366767"/>
          </a:xfrm>
          <a:prstGeom prst="rect">
            <a:avLst/>
          </a:prstGeom>
        </p:spPr>
      </p:pic>
      <p:pic>
        <p:nvPicPr>
          <p:cNvPr id="12" name="Picture 11" descr="pngegg.png"/>
          <p:cNvPicPr>
            <a:picLocks noChangeAspect="1"/>
          </p:cNvPicPr>
          <p:nvPr/>
        </p:nvPicPr>
        <p:blipFill>
          <a:blip r:embed="rId4" cstate="print"/>
          <a:stretch>
            <a:fillRect/>
          </a:stretch>
        </p:blipFill>
        <p:spPr>
          <a:xfrm>
            <a:off x="1903380" y="2490796"/>
            <a:ext cx="1276344" cy="1025634"/>
          </a:xfrm>
          <a:prstGeom prst="rect">
            <a:avLst/>
          </a:prstGeom>
        </p:spPr>
      </p:pic>
      <p:pic>
        <p:nvPicPr>
          <p:cNvPr id="13" name="図プレースホルダー 41"/>
          <p:cNvPicPr>
            <a:picLocks noChangeAspect="1"/>
          </p:cNvPicPr>
          <p:nvPr/>
        </p:nvPicPr>
        <p:blipFill>
          <a:blip r:embed="rId5" cstate="print">
            <a:extLst>
              <a:ext uri="{28A0092B-C50C-407E-A947-70E740481C1C}">
                <a14:useLocalDpi xmlns="" xmlns:a14="http://schemas.microsoft.com/office/drawing/2010/main" val="0"/>
              </a:ext>
            </a:extLst>
          </a:blip>
          <a:srcRect l="16211" r="16211"/>
          <a:stretch>
            <a:fillRect/>
          </a:stretch>
        </p:blipFill>
        <p:spPr>
          <a:xfrm>
            <a:off x="2931617" y="3729892"/>
            <a:ext cx="369427" cy="369491"/>
          </a:xfrm>
          <a:prstGeom prst="rect">
            <a:avLst/>
          </a:prstGeom>
        </p:spPr>
        <p:style>
          <a:lnRef idx="1">
            <a:schemeClr val="accent5"/>
          </a:lnRef>
          <a:fillRef idx="3">
            <a:schemeClr val="accent5"/>
          </a:fillRef>
          <a:effectRef idx="2">
            <a:schemeClr val="accent5"/>
          </a:effectRef>
          <a:fontRef idx="minor">
            <a:schemeClr val="lt1"/>
          </a:fontRef>
        </p:style>
      </p:pic>
      <p:grpSp>
        <p:nvGrpSpPr>
          <p:cNvPr id="14" name="Group 13">
            <a:extLst>
              <a:ext uri="{FF2B5EF4-FFF2-40B4-BE49-F238E27FC236}">
                <a16:creationId xmlns="" xmlns:a16="http://schemas.microsoft.com/office/drawing/2014/main" id="{64DF17C1-CAB6-43A1-A95C-29F2691FBBC4}"/>
              </a:ext>
            </a:extLst>
          </p:cNvPr>
          <p:cNvGrpSpPr/>
          <p:nvPr/>
        </p:nvGrpSpPr>
        <p:grpSpPr>
          <a:xfrm>
            <a:off x="7161233" y="2414581"/>
            <a:ext cx="491932" cy="433394"/>
            <a:chOff x="-13361988" y="-4465638"/>
            <a:chExt cx="12906375" cy="12930188"/>
          </a:xfrm>
          <a:solidFill>
            <a:schemeClr val="bg1"/>
          </a:solidFill>
        </p:grpSpPr>
        <p:sp>
          <p:nvSpPr>
            <p:cNvPr id="15" name="Freeform 5">
              <a:extLst>
                <a:ext uri="{FF2B5EF4-FFF2-40B4-BE49-F238E27FC236}">
                  <a16:creationId xmlns="" xmlns:a16="http://schemas.microsoft.com/office/drawing/2014/main" id="{0A2D6D0A-7846-4014-AA83-C31E72E12BC6}"/>
                </a:ext>
              </a:extLst>
            </p:cNvPr>
            <p:cNvSpPr>
              <a:spLocks noEditPoints="1"/>
            </p:cNvSpPr>
            <p:nvPr/>
          </p:nvSpPr>
          <p:spPr bwMode="auto">
            <a:xfrm>
              <a:off x="-10993438" y="-4465638"/>
              <a:ext cx="10537825" cy="9101138"/>
            </a:xfrm>
            <a:custGeom>
              <a:avLst/>
              <a:gdLst>
                <a:gd name="T0" fmla="*/ 3396 w 4899"/>
                <a:gd name="T1" fmla="*/ 2939 h 4242"/>
                <a:gd name="T2" fmla="*/ 3778 w 4899"/>
                <a:gd name="T3" fmla="*/ 2739 h 4242"/>
                <a:gd name="T4" fmla="*/ 3778 w 4899"/>
                <a:gd name="T5" fmla="*/ 2563 h 4242"/>
                <a:gd name="T6" fmla="*/ 3396 w 4899"/>
                <a:gd name="T7" fmla="*/ 2363 h 4242"/>
                <a:gd name="T8" fmla="*/ 3922 w 4899"/>
                <a:gd name="T9" fmla="*/ 2255 h 4242"/>
                <a:gd name="T10" fmla="*/ 4623 w 4899"/>
                <a:gd name="T11" fmla="*/ 1706 h 4242"/>
                <a:gd name="T12" fmla="*/ 4899 w 4899"/>
                <a:gd name="T13" fmla="*/ 1430 h 4242"/>
                <a:gd name="T14" fmla="*/ 4623 w 4899"/>
                <a:gd name="T15" fmla="*/ 1154 h 4242"/>
                <a:gd name="T16" fmla="*/ 4347 w 4899"/>
                <a:gd name="T17" fmla="*/ 1430 h 4242"/>
                <a:gd name="T18" fmla="*/ 3798 w 4899"/>
                <a:gd name="T19" fmla="*/ 2131 h 4242"/>
                <a:gd name="T20" fmla="*/ 3396 w 4899"/>
                <a:gd name="T21" fmla="*/ 2188 h 4242"/>
                <a:gd name="T22" fmla="*/ 2932 w 4899"/>
                <a:gd name="T23" fmla="*/ 1530 h 4242"/>
                <a:gd name="T24" fmla="*/ 2738 w 4899"/>
                <a:gd name="T25" fmla="*/ 752 h 4242"/>
                <a:gd name="T26" fmla="*/ 2651 w 4899"/>
                <a:gd name="T27" fmla="*/ 215 h 4242"/>
                <a:gd name="T28" fmla="*/ 2563 w 4899"/>
                <a:gd name="T29" fmla="*/ 752 h 4242"/>
                <a:gd name="T30" fmla="*/ 2363 w 4899"/>
                <a:gd name="T31" fmla="*/ 1530 h 4242"/>
                <a:gd name="T32" fmla="*/ 2275 w 4899"/>
                <a:gd name="T33" fmla="*/ 1060 h 4242"/>
                <a:gd name="T34" fmla="*/ 2187 w 4899"/>
                <a:gd name="T35" fmla="*/ 1530 h 4242"/>
                <a:gd name="T36" fmla="*/ 1987 w 4899"/>
                <a:gd name="T37" fmla="*/ 115 h 4242"/>
                <a:gd name="T38" fmla="*/ 1811 w 4899"/>
                <a:gd name="T39" fmla="*/ 115 h 4242"/>
                <a:gd name="T40" fmla="*/ 1611 w 4899"/>
                <a:gd name="T41" fmla="*/ 1530 h 4242"/>
                <a:gd name="T42" fmla="*/ 1523 w 4899"/>
                <a:gd name="T43" fmla="*/ 1060 h 4242"/>
                <a:gd name="T44" fmla="*/ 1435 w 4899"/>
                <a:gd name="T45" fmla="*/ 1530 h 4242"/>
                <a:gd name="T46" fmla="*/ 1235 w 4899"/>
                <a:gd name="T47" fmla="*/ 1265 h 4242"/>
                <a:gd name="T48" fmla="*/ 549 w 4899"/>
                <a:gd name="T49" fmla="*/ 425 h 4242"/>
                <a:gd name="T50" fmla="*/ 107 w 4899"/>
                <a:gd name="T51" fmla="*/ 108 h 4242"/>
                <a:gd name="T52" fmla="*/ 302 w 4899"/>
                <a:gd name="T53" fmla="*/ 578 h 4242"/>
                <a:gd name="T54" fmla="*/ 1003 w 4899"/>
                <a:gd name="T55" fmla="*/ 1128 h 4242"/>
                <a:gd name="T56" fmla="*/ 1060 w 4899"/>
                <a:gd name="T57" fmla="*/ 1530 h 4242"/>
                <a:gd name="T58" fmla="*/ 750 w 4899"/>
                <a:gd name="T59" fmla="*/ 1545 h 4242"/>
                <a:gd name="T60" fmla="*/ 794 w 4899"/>
                <a:gd name="T61" fmla="*/ 1715 h 4242"/>
                <a:gd name="T62" fmla="*/ 2932 w 4899"/>
                <a:gd name="T63" fmla="*/ 1706 h 4242"/>
                <a:gd name="T64" fmla="*/ 3220 w 4899"/>
                <a:gd name="T65" fmla="*/ 4060 h 4242"/>
                <a:gd name="T66" fmla="*/ 3274 w 4899"/>
                <a:gd name="T67" fmla="*/ 4239 h 4242"/>
                <a:gd name="T68" fmla="*/ 3381 w 4899"/>
                <a:gd name="T69" fmla="*/ 4176 h 4242"/>
                <a:gd name="T70" fmla="*/ 3396 w 4899"/>
                <a:gd name="T71" fmla="*/ 3866 h 4242"/>
                <a:gd name="T72" fmla="*/ 4435 w 4899"/>
                <a:gd name="T73" fmla="*/ 4054 h 4242"/>
                <a:gd name="T74" fmla="*/ 4435 w 4899"/>
                <a:gd name="T75" fmla="*/ 3503 h 4242"/>
                <a:gd name="T76" fmla="*/ 3396 w 4899"/>
                <a:gd name="T77" fmla="*/ 3691 h 4242"/>
                <a:gd name="T78" fmla="*/ 3778 w 4899"/>
                <a:gd name="T79" fmla="*/ 3491 h 4242"/>
                <a:gd name="T80" fmla="*/ 3778 w 4899"/>
                <a:gd name="T81" fmla="*/ 3315 h 4242"/>
                <a:gd name="T82" fmla="*/ 3396 w 4899"/>
                <a:gd name="T83" fmla="*/ 3115 h 4242"/>
                <a:gd name="T84" fmla="*/ 4899 w 4899"/>
                <a:gd name="T85" fmla="*/ 3027 h 4242"/>
                <a:gd name="T86" fmla="*/ 4553 w 4899"/>
                <a:gd name="T87" fmla="*/ 1359 h 4242"/>
                <a:gd name="T88" fmla="*/ 4694 w 4899"/>
                <a:gd name="T89" fmla="*/ 1359 h 4242"/>
                <a:gd name="T90" fmla="*/ 4694 w 4899"/>
                <a:gd name="T91" fmla="*/ 1501 h 4242"/>
                <a:gd name="T92" fmla="*/ 4553 w 4899"/>
                <a:gd name="T93" fmla="*/ 1501 h 4242"/>
                <a:gd name="T94" fmla="*/ 4553 w 4899"/>
                <a:gd name="T95" fmla="*/ 1359 h 4242"/>
                <a:gd name="T96" fmla="*/ 231 w 4899"/>
                <a:gd name="T97" fmla="*/ 373 h 4242"/>
                <a:gd name="T98" fmla="*/ 302 w 4899"/>
                <a:gd name="T99" fmla="*/ 203 h 4242"/>
                <a:gd name="T100" fmla="*/ 373 w 4899"/>
                <a:gd name="T101" fmla="*/ 373 h 4242"/>
                <a:gd name="T102" fmla="*/ 2551 w 4899"/>
                <a:gd name="T103" fmla="*/ 491 h 4242"/>
                <a:gd name="T104" fmla="*/ 2750 w 4899"/>
                <a:gd name="T105" fmla="*/ 491 h 4242"/>
                <a:gd name="T106" fmla="*/ 4435 w 4899"/>
                <a:gd name="T107" fmla="*/ 3679 h 4242"/>
                <a:gd name="T108" fmla="*/ 4435 w 4899"/>
                <a:gd name="T109" fmla="*/ 3878 h 4242"/>
                <a:gd name="T110" fmla="*/ 4435 w 4899"/>
                <a:gd name="T111" fmla="*/ 3679 h 4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99" h="4242">
                  <a:moveTo>
                    <a:pt x="4811" y="2939"/>
                  </a:moveTo>
                  <a:cubicBezTo>
                    <a:pt x="3396" y="2939"/>
                    <a:pt x="3396" y="2939"/>
                    <a:pt x="3396" y="2939"/>
                  </a:cubicBezTo>
                  <a:cubicBezTo>
                    <a:pt x="3396" y="2739"/>
                    <a:pt x="3396" y="2739"/>
                    <a:pt x="3396" y="2739"/>
                  </a:cubicBezTo>
                  <a:cubicBezTo>
                    <a:pt x="3778" y="2739"/>
                    <a:pt x="3778" y="2739"/>
                    <a:pt x="3778" y="2739"/>
                  </a:cubicBezTo>
                  <a:cubicBezTo>
                    <a:pt x="3826" y="2739"/>
                    <a:pt x="3866" y="2700"/>
                    <a:pt x="3866" y="2651"/>
                  </a:cubicBezTo>
                  <a:cubicBezTo>
                    <a:pt x="3866" y="2603"/>
                    <a:pt x="3826" y="2563"/>
                    <a:pt x="3778" y="2563"/>
                  </a:cubicBezTo>
                  <a:cubicBezTo>
                    <a:pt x="3396" y="2563"/>
                    <a:pt x="3396" y="2563"/>
                    <a:pt x="3396" y="2563"/>
                  </a:cubicBezTo>
                  <a:cubicBezTo>
                    <a:pt x="3396" y="2363"/>
                    <a:pt x="3396" y="2363"/>
                    <a:pt x="3396" y="2363"/>
                  </a:cubicBezTo>
                  <a:cubicBezTo>
                    <a:pt x="3661" y="2363"/>
                    <a:pt x="3661" y="2363"/>
                    <a:pt x="3661" y="2363"/>
                  </a:cubicBezTo>
                  <a:cubicBezTo>
                    <a:pt x="3760" y="2363"/>
                    <a:pt x="3853" y="2325"/>
                    <a:pt x="3922" y="2255"/>
                  </a:cubicBezTo>
                  <a:cubicBezTo>
                    <a:pt x="4500" y="1677"/>
                    <a:pt x="4500" y="1677"/>
                    <a:pt x="4500" y="1677"/>
                  </a:cubicBezTo>
                  <a:cubicBezTo>
                    <a:pt x="4538" y="1696"/>
                    <a:pt x="4580" y="1706"/>
                    <a:pt x="4623" y="1706"/>
                  </a:cubicBezTo>
                  <a:cubicBezTo>
                    <a:pt x="4697" y="1706"/>
                    <a:pt x="4766" y="1677"/>
                    <a:pt x="4818" y="1625"/>
                  </a:cubicBezTo>
                  <a:cubicBezTo>
                    <a:pt x="4870" y="1573"/>
                    <a:pt x="4899" y="1504"/>
                    <a:pt x="4899" y="1430"/>
                  </a:cubicBezTo>
                  <a:cubicBezTo>
                    <a:pt x="4899" y="1356"/>
                    <a:pt x="4870" y="1287"/>
                    <a:pt x="4818" y="1235"/>
                  </a:cubicBezTo>
                  <a:cubicBezTo>
                    <a:pt x="4766" y="1183"/>
                    <a:pt x="4697" y="1154"/>
                    <a:pt x="4623" y="1154"/>
                  </a:cubicBezTo>
                  <a:cubicBezTo>
                    <a:pt x="4550" y="1154"/>
                    <a:pt x="4480" y="1183"/>
                    <a:pt x="4428" y="1235"/>
                  </a:cubicBezTo>
                  <a:cubicBezTo>
                    <a:pt x="4376" y="1287"/>
                    <a:pt x="4347" y="1356"/>
                    <a:pt x="4347" y="1430"/>
                  </a:cubicBezTo>
                  <a:cubicBezTo>
                    <a:pt x="4347" y="1473"/>
                    <a:pt x="4357" y="1515"/>
                    <a:pt x="4376" y="1553"/>
                  </a:cubicBezTo>
                  <a:cubicBezTo>
                    <a:pt x="3798" y="2131"/>
                    <a:pt x="3798" y="2131"/>
                    <a:pt x="3798" y="2131"/>
                  </a:cubicBezTo>
                  <a:cubicBezTo>
                    <a:pt x="3762" y="2167"/>
                    <a:pt x="3713" y="2188"/>
                    <a:pt x="3661" y="2188"/>
                  </a:cubicBezTo>
                  <a:cubicBezTo>
                    <a:pt x="3396" y="2188"/>
                    <a:pt x="3396" y="2188"/>
                    <a:pt x="3396" y="2188"/>
                  </a:cubicBezTo>
                  <a:cubicBezTo>
                    <a:pt x="3396" y="1994"/>
                    <a:pt x="3396" y="1994"/>
                    <a:pt x="3396" y="1994"/>
                  </a:cubicBezTo>
                  <a:cubicBezTo>
                    <a:pt x="3396" y="1738"/>
                    <a:pt x="3188" y="1530"/>
                    <a:pt x="2932" y="1530"/>
                  </a:cubicBezTo>
                  <a:cubicBezTo>
                    <a:pt x="2738" y="1530"/>
                    <a:pt x="2738" y="1530"/>
                    <a:pt x="2738" y="1530"/>
                  </a:cubicBezTo>
                  <a:cubicBezTo>
                    <a:pt x="2738" y="752"/>
                    <a:pt x="2738" y="752"/>
                    <a:pt x="2738" y="752"/>
                  </a:cubicBezTo>
                  <a:cubicBezTo>
                    <a:pt x="2847" y="715"/>
                    <a:pt x="2926" y="612"/>
                    <a:pt x="2926" y="491"/>
                  </a:cubicBezTo>
                  <a:cubicBezTo>
                    <a:pt x="2926" y="339"/>
                    <a:pt x="2803" y="215"/>
                    <a:pt x="2651" y="215"/>
                  </a:cubicBezTo>
                  <a:cubicBezTo>
                    <a:pt x="2498" y="215"/>
                    <a:pt x="2375" y="339"/>
                    <a:pt x="2375" y="491"/>
                  </a:cubicBezTo>
                  <a:cubicBezTo>
                    <a:pt x="2375" y="612"/>
                    <a:pt x="2454" y="715"/>
                    <a:pt x="2563" y="752"/>
                  </a:cubicBezTo>
                  <a:cubicBezTo>
                    <a:pt x="2563" y="1530"/>
                    <a:pt x="2563" y="1530"/>
                    <a:pt x="2563" y="1530"/>
                  </a:cubicBezTo>
                  <a:cubicBezTo>
                    <a:pt x="2363" y="1530"/>
                    <a:pt x="2363" y="1530"/>
                    <a:pt x="2363" y="1530"/>
                  </a:cubicBezTo>
                  <a:cubicBezTo>
                    <a:pt x="2363" y="1148"/>
                    <a:pt x="2363" y="1148"/>
                    <a:pt x="2363" y="1148"/>
                  </a:cubicBezTo>
                  <a:cubicBezTo>
                    <a:pt x="2363" y="1100"/>
                    <a:pt x="2323" y="1060"/>
                    <a:pt x="2275" y="1060"/>
                  </a:cubicBezTo>
                  <a:cubicBezTo>
                    <a:pt x="2226" y="1060"/>
                    <a:pt x="2187" y="1100"/>
                    <a:pt x="2187" y="1148"/>
                  </a:cubicBezTo>
                  <a:cubicBezTo>
                    <a:pt x="2187" y="1530"/>
                    <a:pt x="2187" y="1530"/>
                    <a:pt x="2187" y="1530"/>
                  </a:cubicBezTo>
                  <a:cubicBezTo>
                    <a:pt x="1987" y="1530"/>
                    <a:pt x="1987" y="1530"/>
                    <a:pt x="1987" y="1530"/>
                  </a:cubicBezTo>
                  <a:cubicBezTo>
                    <a:pt x="1987" y="115"/>
                    <a:pt x="1987" y="115"/>
                    <a:pt x="1987" y="115"/>
                  </a:cubicBezTo>
                  <a:cubicBezTo>
                    <a:pt x="1987" y="66"/>
                    <a:pt x="1948" y="27"/>
                    <a:pt x="1899" y="27"/>
                  </a:cubicBezTo>
                  <a:cubicBezTo>
                    <a:pt x="1850" y="27"/>
                    <a:pt x="1811" y="66"/>
                    <a:pt x="1811" y="115"/>
                  </a:cubicBezTo>
                  <a:cubicBezTo>
                    <a:pt x="1811" y="1530"/>
                    <a:pt x="1811" y="1530"/>
                    <a:pt x="1811" y="1530"/>
                  </a:cubicBezTo>
                  <a:cubicBezTo>
                    <a:pt x="1611" y="1530"/>
                    <a:pt x="1611" y="1530"/>
                    <a:pt x="1611" y="1530"/>
                  </a:cubicBezTo>
                  <a:cubicBezTo>
                    <a:pt x="1611" y="1148"/>
                    <a:pt x="1611" y="1148"/>
                    <a:pt x="1611" y="1148"/>
                  </a:cubicBezTo>
                  <a:cubicBezTo>
                    <a:pt x="1611" y="1100"/>
                    <a:pt x="1572" y="1060"/>
                    <a:pt x="1523" y="1060"/>
                  </a:cubicBezTo>
                  <a:cubicBezTo>
                    <a:pt x="1475" y="1060"/>
                    <a:pt x="1435" y="1100"/>
                    <a:pt x="1435" y="1148"/>
                  </a:cubicBezTo>
                  <a:cubicBezTo>
                    <a:pt x="1435" y="1530"/>
                    <a:pt x="1435" y="1530"/>
                    <a:pt x="1435" y="1530"/>
                  </a:cubicBezTo>
                  <a:cubicBezTo>
                    <a:pt x="1235" y="1530"/>
                    <a:pt x="1235" y="1530"/>
                    <a:pt x="1235" y="1530"/>
                  </a:cubicBezTo>
                  <a:cubicBezTo>
                    <a:pt x="1235" y="1265"/>
                    <a:pt x="1235" y="1265"/>
                    <a:pt x="1235" y="1265"/>
                  </a:cubicBezTo>
                  <a:cubicBezTo>
                    <a:pt x="1235" y="1166"/>
                    <a:pt x="1197" y="1073"/>
                    <a:pt x="1127" y="1004"/>
                  </a:cubicBezTo>
                  <a:cubicBezTo>
                    <a:pt x="549" y="425"/>
                    <a:pt x="549" y="425"/>
                    <a:pt x="549" y="425"/>
                  </a:cubicBezTo>
                  <a:cubicBezTo>
                    <a:pt x="600" y="322"/>
                    <a:pt x="583" y="194"/>
                    <a:pt x="497" y="108"/>
                  </a:cubicBezTo>
                  <a:cubicBezTo>
                    <a:pt x="390" y="0"/>
                    <a:pt x="215" y="0"/>
                    <a:pt x="107" y="108"/>
                  </a:cubicBezTo>
                  <a:cubicBezTo>
                    <a:pt x="0" y="215"/>
                    <a:pt x="0" y="390"/>
                    <a:pt x="107" y="498"/>
                  </a:cubicBezTo>
                  <a:cubicBezTo>
                    <a:pt x="161" y="552"/>
                    <a:pt x="231" y="578"/>
                    <a:pt x="302" y="578"/>
                  </a:cubicBezTo>
                  <a:cubicBezTo>
                    <a:pt x="344" y="578"/>
                    <a:pt x="386" y="569"/>
                    <a:pt x="425" y="550"/>
                  </a:cubicBezTo>
                  <a:cubicBezTo>
                    <a:pt x="1003" y="1128"/>
                    <a:pt x="1003" y="1128"/>
                    <a:pt x="1003" y="1128"/>
                  </a:cubicBezTo>
                  <a:cubicBezTo>
                    <a:pt x="1039" y="1164"/>
                    <a:pt x="1060" y="1213"/>
                    <a:pt x="1060" y="1265"/>
                  </a:cubicBezTo>
                  <a:cubicBezTo>
                    <a:pt x="1060" y="1530"/>
                    <a:pt x="1060" y="1530"/>
                    <a:pt x="1060" y="1530"/>
                  </a:cubicBezTo>
                  <a:cubicBezTo>
                    <a:pt x="866" y="1530"/>
                    <a:pt x="866" y="1530"/>
                    <a:pt x="866" y="1530"/>
                  </a:cubicBezTo>
                  <a:cubicBezTo>
                    <a:pt x="826" y="1530"/>
                    <a:pt x="787" y="1535"/>
                    <a:pt x="750" y="1545"/>
                  </a:cubicBezTo>
                  <a:cubicBezTo>
                    <a:pt x="703" y="1557"/>
                    <a:pt x="675" y="1605"/>
                    <a:pt x="687" y="1652"/>
                  </a:cubicBezTo>
                  <a:cubicBezTo>
                    <a:pt x="699" y="1699"/>
                    <a:pt x="747" y="1727"/>
                    <a:pt x="794" y="1715"/>
                  </a:cubicBezTo>
                  <a:cubicBezTo>
                    <a:pt x="817" y="1709"/>
                    <a:pt x="841" y="1706"/>
                    <a:pt x="866" y="1706"/>
                  </a:cubicBezTo>
                  <a:cubicBezTo>
                    <a:pt x="2932" y="1706"/>
                    <a:pt x="2932" y="1706"/>
                    <a:pt x="2932" y="1706"/>
                  </a:cubicBezTo>
                  <a:cubicBezTo>
                    <a:pt x="3091" y="1706"/>
                    <a:pt x="3220" y="1835"/>
                    <a:pt x="3220" y="1994"/>
                  </a:cubicBezTo>
                  <a:cubicBezTo>
                    <a:pt x="3220" y="4060"/>
                    <a:pt x="3220" y="4060"/>
                    <a:pt x="3220" y="4060"/>
                  </a:cubicBezTo>
                  <a:cubicBezTo>
                    <a:pt x="3220" y="4085"/>
                    <a:pt x="3217" y="4109"/>
                    <a:pt x="3211" y="4132"/>
                  </a:cubicBezTo>
                  <a:cubicBezTo>
                    <a:pt x="3199" y="4179"/>
                    <a:pt x="3227" y="4227"/>
                    <a:pt x="3274" y="4239"/>
                  </a:cubicBezTo>
                  <a:cubicBezTo>
                    <a:pt x="3282" y="4241"/>
                    <a:pt x="3289" y="4242"/>
                    <a:pt x="3296" y="4242"/>
                  </a:cubicBezTo>
                  <a:cubicBezTo>
                    <a:pt x="3335" y="4242"/>
                    <a:pt x="3371" y="4216"/>
                    <a:pt x="3381" y="4176"/>
                  </a:cubicBezTo>
                  <a:cubicBezTo>
                    <a:pt x="3391" y="4138"/>
                    <a:pt x="3396" y="4099"/>
                    <a:pt x="3396" y="4060"/>
                  </a:cubicBezTo>
                  <a:cubicBezTo>
                    <a:pt x="3396" y="3866"/>
                    <a:pt x="3396" y="3866"/>
                    <a:pt x="3396" y="3866"/>
                  </a:cubicBezTo>
                  <a:cubicBezTo>
                    <a:pt x="4174" y="3866"/>
                    <a:pt x="4174" y="3866"/>
                    <a:pt x="4174" y="3866"/>
                  </a:cubicBezTo>
                  <a:cubicBezTo>
                    <a:pt x="4211" y="3975"/>
                    <a:pt x="4314" y="4054"/>
                    <a:pt x="4435" y="4054"/>
                  </a:cubicBezTo>
                  <a:cubicBezTo>
                    <a:pt x="4587" y="4054"/>
                    <a:pt x="4711" y="3931"/>
                    <a:pt x="4711" y="3778"/>
                  </a:cubicBezTo>
                  <a:cubicBezTo>
                    <a:pt x="4711" y="3626"/>
                    <a:pt x="4587" y="3503"/>
                    <a:pt x="4435" y="3503"/>
                  </a:cubicBezTo>
                  <a:cubicBezTo>
                    <a:pt x="4314" y="3503"/>
                    <a:pt x="4211" y="3582"/>
                    <a:pt x="4174" y="3691"/>
                  </a:cubicBezTo>
                  <a:cubicBezTo>
                    <a:pt x="3396" y="3691"/>
                    <a:pt x="3396" y="3691"/>
                    <a:pt x="3396" y="3691"/>
                  </a:cubicBezTo>
                  <a:cubicBezTo>
                    <a:pt x="3396" y="3491"/>
                    <a:pt x="3396" y="3491"/>
                    <a:pt x="3396" y="3491"/>
                  </a:cubicBezTo>
                  <a:cubicBezTo>
                    <a:pt x="3778" y="3491"/>
                    <a:pt x="3778" y="3491"/>
                    <a:pt x="3778" y="3491"/>
                  </a:cubicBezTo>
                  <a:cubicBezTo>
                    <a:pt x="3826" y="3491"/>
                    <a:pt x="3866" y="3451"/>
                    <a:pt x="3866" y="3403"/>
                  </a:cubicBezTo>
                  <a:cubicBezTo>
                    <a:pt x="3866" y="3354"/>
                    <a:pt x="3826" y="3315"/>
                    <a:pt x="3778" y="3315"/>
                  </a:cubicBezTo>
                  <a:cubicBezTo>
                    <a:pt x="3396" y="3315"/>
                    <a:pt x="3396" y="3315"/>
                    <a:pt x="3396" y="3315"/>
                  </a:cubicBezTo>
                  <a:cubicBezTo>
                    <a:pt x="3396" y="3115"/>
                    <a:pt x="3396" y="3115"/>
                    <a:pt x="3396" y="3115"/>
                  </a:cubicBezTo>
                  <a:cubicBezTo>
                    <a:pt x="4811" y="3115"/>
                    <a:pt x="4811" y="3115"/>
                    <a:pt x="4811" y="3115"/>
                  </a:cubicBezTo>
                  <a:cubicBezTo>
                    <a:pt x="4860" y="3115"/>
                    <a:pt x="4899" y="3076"/>
                    <a:pt x="4899" y="3027"/>
                  </a:cubicBezTo>
                  <a:cubicBezTo>
                    <a:pt x="4899" y="2978"/>
                    <a:pt x="4860" y="2939"/>
                    <a:pt x="4811" y="2939"/>
                  </a:cubicBezTo>
                  <a:close/>
                  <a:moveTo>
                    <a:pt x="4553" y="1359"/>
                  </a:moveTo>
                  <a:cubicBezTo>
                    <a:pt x="4571" y="1340"/>
                    <a:pt x="4597" y="1330"/>
                    <a:pt x="4623" y="1330"/>
                  </a:cubicBezTo>
                  <a:cubicBezTo>
                    <a:pt x="4650" y="1330"/>
                    <a:pt x="4675" y="1340"/>
                    <a:pt x="4694" y="1359"/>
                  </a:cubicBezTo>
                  <a:cubicBezTo>
                    <a:pt x="4713" y="1378"/>
                    <a:pt x="4723" y="1403"/>
                    <a:pt x="4723" y="1430"/>
                  </a:cubicBezTo>
                  <a:cubicBezTo>
                    <a:pt x="4723" y="1457"/>
                    <a:pt x="4713" y="1482"/>
                    <a:pt x="4694" y="1501"/>
                  </a:cubicBezTo>
                  <a:cubicBezTo>
                    <a:pt x="4675" y="1520"/>
                    <a:pt x="4650" y="1530"/>
                    <a:pt x="4623" y="1530"/>
                  </a:cubicBezTo>
                  <a:cubicBezTo>
                    <a:pt x="4597" y="1530"/>
                    <a:pt x="4571" y="1520"/>
                    <a:pt x="4553" y="1501"/>
                  </a:cubicBezTo>
                  <a:cubicBezTo>
                    <a:pt x="4534" y="1482"/>
                    <a:pt x="4523" y="1457"/>
                    <a:pt x="4523" y="1430"/>
                  </a:cubicBezTo>
                  <a:cubicBezTo>
                    <a:pt x="4523" y="1403"/>
                    <a:pt x="4534" y="1378"/>
                    <a:pt x="4553" y="1359"/>
                  </a:cubicBezTo>
                  <a:close/>
                  <a:moveTo>
                    <a:pt x="373" y="373"/>
                  </a:moveTo>
                  <a:cubicBezTo>
                    <a:pt x="334" y="412"/>
                    <a:pt x="270" y="412"/>
                    <a:pt x="231" y="373"/>
                  </a:cubicBezTo>
                  <a:cubicBezTo>
                    <a:pt x="192" y="334"/>
                    <a:pt x="192" y="271"/>
                    <a:pt x="231" y="232"/>
                  </a:cubicBezTo>
                  <a:cubicBezTo>
                    <a:pt x="251" y="213"/>
                    <a:pt x="276" y="203"/>
                    <a:pt x="302" y="203"/>
                  </a:cubicBezTo>
                  <a:cubicBezTo>
                    <a:pt x="328" y="203"/>
                    <a:pt x="353" y="213"/>
                    <a:pt x="373" y="232"/>
                  </a:cubicBezTo>
                  <a:cubicBezTo>
                    <a:pt x="412" y="271"/>
                    <a:pt x="412" y="335"/>
                    <a:pt x="373" y="373"/>
                  </a:cubicBezTo>
                  <a:close/>
                  <a:moveTo>
                    <a:pt x="2651" y="591"/>
                  </a:moveTo>
                  <a:cubicBezTo>
                    <a:pt x="2595" y="591"/>
                    <a:pt x="2551" y="546"/>
                    <a:pt x="2551" y="491"/>
                  </a:cubicBezTo>
                  <a:cubicBezTo>
                    <a:pt x="2551" y="436"/>
                    <a:pt x="2595" y="391"/>
                    <a:pt x="2651" y="391"/>
                  </a:cubicBezTo>
                  <a:cubicBezTo>
                    <a:pt x="2706" y="391"/>
                    <a:pt x="2750" y="436"/>
                    <a:pt x="2750" y="491"/>
                  </a:cubicBezTo>
                  <a:cubicBezTo>
                    <a:pt x="2750" y="546"/>
                    <a:pt x="2706" y="591"/>
                    <a:pt x="2651" y="591"/>
                  </a:cubicBezTo>
                  <a:close/>
                  <a:moveTo>
                    <a:pt x="4435" y="3679"/>
                  </a:moveTo>
                  <a:cubicBezTo>
                    <a:pt x="4490" y="3679"/>
                    <a:pt x="4535" y="3723"/>
                    <a:pt x="4535" y="3779"/>
                  </a:cubicBezTo>
                  <a:cubicBezTo>
                    <a:pt x="4535" y="3834"/>
                    <a:pt x="4490" y="3878"/>
                    <a:pt x="4435" y="3878"/>
                  </a:cubicBezTo>
                  <a:cubicBezTo>
                    <a:pt x="4380" y="3878"/>
                    <a:pt x="4335" y="3834"/>
                    <a:pt x="4335" y="3779"/>
                  </a:cubicBezTo>
                  <a:cubicBezTo>
                    <a:pt x="4335" y="3723"/>
                    <a:pt x="4380" y="3679"/>
                    <a:pt x="4435" y="3679"/>
                  </a:cubicBezTo>
                  <a:close/>
                </a:path>
              </a:pathLst>
            </a:custGeom>
            <a:ln>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16" name="Freeform 6">
              <a:extLst>
                <a:ext uri="{FF2B5EF4-FFF2-40B4-BE49-F238E27FC236}">
                  <a16:creationId xmlns="" xmlns:a16="http://schemas.microsoft.com/office/drawing/2014/main" id="{D98F339F-2A99-4A4F-A8BD-41A84118BDE2}"/>
                </a:ext>
              </a:extLst>
            </p:cNvPr>
            <p:cNvSpPr>
              <a:spLocks noEditPoints="1"/>
            </p:cNvSpPr>
            <p:nvPr/>
          </p:nvSpPr>
          <p:spPr bwMode="auto">
            <a:xfrm>
              <a:off x="-13361988" y="-596900"/>
              <a:ext cx="10539413" cy="9061450"/>
            </a:xfrm>
            <a:custGeom>
              <a:avLst/>
              <a:gdLst>
                <a:gd name="T0" fmla="*/ 4474 w 4899"/>
                <a:gd name="T1" fmla="*/ 3701 h 4224"/>
                <a:gd name="T2" fmla="*/ 3839 w 4899"/>
                <a:gd name="T3" fmla="*/ 2986 h 4224"/>
                <a:gd name="T4" fmla="*/ 4033 w 4899"/>
                <a:gd name="T5" fmla="*/ 2721 h 4224"/>
                <a:gd name="T6" fmla="*/ 4212 w 4899"/>
                <a:gd name="T7" fmla="*/ 2599 h 4224"/>
                <a:gd name="T8" fmla="*/ 4033 w 4899"/>
                <a:gd name="T9" fmla="*/ 2545 h 4224"/>
                <a:gd name="T10" fmla="*/ 1679 w 4899"/>
                <a:gd name="T11" fmla="*/ 2257 h 4224"/>
                <a:gd name="T12" fmla="*/ 1688 w 4899"/>
                <a:gd name="T13" fmla="*/ 119 h 4224"/>
                <a:gd name="T14" fmla="*/ 1518 w 4899"/>
                <a:gd name="T15" fmla="*/ 75 h 4224"/>
                <a:gd name="T16" fmla="*/ 1503 w 4899"/>
                <a:gd name="T17" fmla="*/ 385 h 4224"/>
                <a:gd name="T18" fmla="*/ 464 w 4899"/>
                <a:gd name="T19" fmla="*/ 197 h 4224"/>
                <a:gd name="T20" fmla="*/ 464 w 4899"/>
                <a:gd name="T21" fmla="*/ 748 h 4224"/>
                <a:gd name="T22" fmla="*/ 1503 w 4899"/>
                <a:gd name="T23" fmla="*/ 560 h 4224"/>
                <a:gd name="T24" fmla="*/ 1121 w 4899"/>
                <a:gd name="T25" fmla="*/ 760 h 4224"/>
                <a:gd name="T26" fmla="*/ 1121 w 4899"/>
                <a:gd name="T27" fmla="*/ 936 h 4224"/>
                <a:gd name="T28" fmla="*/ 1503 w 4899"/>
                <a:gd name="T29" fmla="*/ 1136 h 4224"/>
                <a:gd name="T30" fmla="*/ 0 w 4899"/>
                <a:gd name="T31" fmla="*/ 1224 h 4224"/>
                <a:gd name="T32" fmla="*/ 1503 w 4899"/>
                <a:gd name="T33" fmla="*/ 1312 h 4224"/>
                <a:gd name="T34" fmla="*/ 1121 w 4899"/>
                <a:gd name="T35" fmla="*/ 1512 h 4224"/>
                <a:gd name="T36" fmla="*/ 1121 w 4899"/>
                <a:gd name="T37" fmla="*/ 1688 h 4224"/>
                <a:gd name="T38" fmla="*/ 1503 w 4899"/>
                <a:gd name="T39" fmla="*/ 1888 h 4224"/>
                <a:gd name="T40" fmla="*/ 977 w 4899"/>
                <a:gd name="T41" fmla="*/ 1996 h 4224"/>
                <a:gd name="T42" fmla="*/ 276 w 4899"/>
                <a:gd name="T43" fmla="*/ 2545 h 4224"/>
                <a:gd name="T44" fmla="*/ 0 w 4899"/>
                <a:gd name="T45" fmla="*/ 2821 h 4224"/>
                <a:gd name="T46" fmla="*/ 276 w 4899"/>
                <a:gd name="T47" fmla="*/ 3097 h 4224"/>
                <a:gd name="T48" fmla="*/ 552 w 4899"/>
                <a:gd name="T49" fmla="*/ 2821 h 4224"/>
                <a:gd name="T50" fmla="*/ 1101 w 4899"/>
                <a:gd name="T51" fmla="*/ 2120 h 4224"/>
                <a:gd name="T52" fmla="*/ 1503 w 4899"/>
                <a:gd name="T53" fmla="*/ 2063 h 4224"/>
                <a:gd name="T54" fmla="*/ 1967 w 4899"/>
                <a:gd name="T55" fmla="*/ 2721 h 4224"/>
                <a:gd name="T56" fmla="*/ 2161 w 4899"/>
                <a:gd name="T57" fmla="*/ 3499 h 4224"/>
                <a:gd name="T58" fmla="*/ 2249 w 4899"/>
                <a:gd name="T59" fmla="*/ 4036 h 4224"/>
                <a:gd name="T60" fmla="*/ 2336 w 4899"/>
                <a:gd name="T61" fmla="*/ 3499 h 4224"/>
                <a:gd name="T62" fmla="*/ 2536 w 4899"/>
                <a:gd name="T63" fmla="*/ 2721 h 4224"/>
                <a:gd name="T64" fmla="*/ 2624 w 4899"/>
                <a:gd name="T65" fmla="*/ 3191 h 4224"/>
                <a:gd name="T66" fmla="*/ 2712 w 4899"/>
                <a:gd name="T67" fmla="*/ 2721 h 4224"/>
                <a:gd name="T68" fmla="*/ 2912 w 4899"/>
                <a:gd name="T69" fmla="*/ 4136 h 4224"/>
                <a:gd name="T70" fmla="*/ 3088 w 4899"/>
                <a:gd name="T71" fmla="*/ 4136 h 4224"/>
                <a:gd name="T72" fmla="*/ 3288 w 4899"/>
                <a:gd name="T73" fmla="*/ 2721 h 4224"/>
                <a:gd name="T74" fmla="*/ 3376 w 4899"/>
                <a:gd name="T75" fmla="*/ 3191 h 4224"/>
                <a:gd name="T76" fmla="*/ 3464 w 4899"/>
                <a:gd name="T77" fmla="*/ 2721 h 4224"/>
                <a:gd name="T78" fmla="*/ 3664 w 4899"/>
                <a:gd name="T79" fmla="*/ 2986 h 4224"/>
                <a:gd name="T80" fmla="*/ 4350 w 4899"/>
                <a:gd name="T81" fmla="*/ 3826 h 4224"/>
                <a:gd name="T82" fmla="*/ 4597 w 4899"/>
                <a:gd name="T83" fmla="*/ 4224 h 4224"/>
                <a:gd name="T84" fmla="*/ 4792 w 4899"/>
                <a:gd name="T85" fmla="*/ 3753 h 4224"/>
                <a:gd name="T86" fmla="*/ 364 w 4899"/>
                <a:gd name="T87" fmla="*/ 472 h 4224"/>
                <a:gd name="T88" fmla="*/ 564 w 4899"/>
                <a:gd name="T89" fmla="*/ 472 h 4224"/>
                <a:gd name="T90" fmla="*/ 346 w 4899"/>
                <a:gd name="T91" fmla="*/ 2892 h 4224"/>
                <a:gd name="T92" fmla="*/ 205 w 4899"/>
                <a:gd name="T93" fmla="*/ 2892 h 4224"/>
                <a:gd name="T94" fmla="*/ 205 w 4899"/>
                <a:gd name="T95" fmla="*/ 2750 h 4224"/>
                <a:gd name="T96" fmla="*/ 346 w 4899"/>
                <a:gd name="T97" fmla="*/ 2750 h 4224"/>
                <a:gd name="T98" fmla="*/ 346 w 4899"/>
                <a:gd name="T99" fmla="*/ 2892 h 4224"/>
                <a:gd name="T100" fmla="*/ 2248 w 4899"/>
                <a:gd name="T101" fmla="*/ 3860 h 4224"/>
                <a:gd name="T102" fmla="*/ 2248 w 4899"/>
                <a:gd name="T103" fmla="*/ 3660 h 4224"/>
                <a:gd name="T104" fmla="*/ 4668 w 4899"/>
                <a:gd name="T105" fmla="*/ 4019 h 4224"/>
                <a:gd name="T106" fmla="*/ 4526 w 4899"/>
                <a:gd name="T107" fmla="*/ 3878 h 4224"/>
                <a:gd name="T108" fmla="*/ 4668 w 4899"/>
                <a:gd name="T109" fmla="*/ 3878 h 4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99" h="4224">
                  <a:moveTo>
                    <a:pt x="4792" y="3753"/>
                  </a:moveTo>
                  <a:cubicBezTo>
                    <a:pt x="4706" y="3667"/>
                    <a:pt x="4578" y="3650"/>
                    <a:pt x="4474" y="3701"/>
                  </a:cubicBezTo>
                  <a:cubicBezTo>
                    <a:pt x="3896" y="3123"/>
                    <a:pt x="3896" y="3123"/>
                    <a:pt x="3896" y="3123"/>
                  </a:cubicBezTo>
                  <a:cubicBezTo>
                    <a:pt x="3860" y="3087"/>
                    <a:pt x="3839" y="3038"/>
                    <a:pt x="3839" y="2986"/>
                  </a:cubicBezTo>
                  <a:cubicBezTo>
                    <a:pt x="3839" y="2721"/>
                    <a:pt x="3839" y="2721"/>
                    <a:pt x="3839" y="2721"/>
                  </a:cubicBezTo>
                  <a:cubicBezTo>
                    <a:pt x="4033" y="2721"/>
                    <a:pt x="4033" y="2721"/>
                    <a:pt x="4033" y="2721"/>
                  </a:cubicBezTo>
                  <a:cubicBezTo>
                    <a:pt x="4073" y="2721"/>
                    <a:pt x="4111" y="2716"/>
                    <a:pt x="4149" y="2706"/>
                  </a:cubicBezTo>
                  <a:cubicBezTo>
                    <a:pt x="4196" y="2694"/>
                    <a:pt x="4224" y="2646"/>
                    <a:pt x="4212" y="2599"/>
                  </a:cubicBezTo>
                  <a:cubicBezTo>
                    <a:pt x="4200" y="2552"/>
                    <a:pt x="4152" y="2524"/>
                    <a:pt x="4105" y="2536"/>
                  </a:cubicBezTo>
                  <a:cubicBezTo>
                    <a:pt x="4082" y="2542"/>
                    <a:pt x="4058" y="2545"/>
                    <a:pt x="4033" y="2545"/>
                  </a:cubicBezTo>
                  <a:cubicBezTo>
                    <a:pt x="1967" y="2545"/>
                    <a:pt x="1967" y="2545"/>
                    <a:pt x="1967" y="2545"/>
                  </a:cubicBezTo>
                  <a:cubicBezTo>
                    <a:pt x="1808" y="2545"/>
                    <a:pt x="1679" y="2416"/>
                    <a:pt x="1679" y="2257"/>
                  </a:cubicBezTo>
                  <a:cubicBezTo>
                    <a:pt x="1679" y="191"/>
                    <a:pt x="1679" y="191"/>
                    <a:pt x="1679" y="191"/>
                  </a:cubicBezTo>
                  <a:cubicBezTo>
                    <a:pt x="1679" y="166"/>
                    <a:pt x="1682" y="142"/>
                    <a:pt x="1688" y="119"/>
                  </a:cubicBezTo>
                  <a:cubicBezTo>
                    <a:pt x="1700" y="72"/>
                    <a:pt x="1672" y="24"/>
                    <a:pt x="1625" y="12"/>
                  </a:cubicBezTo>
                  <a:cubicBezTo>
                    <a:pt x="1578" y="0"/>
                    <a:pt x="1530" y="28"/>
                    <a:pt x="1518" y="75"/>
                  </a:cubicBezTo>
                  <a:cubicBezTo>
                    <a:pt x="1508" y="112"/>
                    <a:pt x="1503" y="151"/>
                    <a:pt x="1503" y="191"/>
                  </a:cubicBezTo>
                  <a:cubicBezTo>
                    <a:pt x="1503" y="385"/>
                    <a:pt x="1503" y="385"/>
                    <a:pt x="1503" y="385"/>
                  </a:cubicBezTo>
                  <a:cubicBezTo>
                    <a:pt x="725" y="385"/>
                    <a:pt x="725" y="385"/>
                    <a:pt x="725" y="385"/>
                  </a:cubicBezTo>
                  <a:cubicBezTo>
                    <a:pt x="688" y="276"/>
                    <a:pt x="585" y="197"/>
                    <a:pt x="464" y="197"/>
                  </a:cubicBezTo>
                  <a:cubicBezTo>
                    <a:pt x="312" y="197"/>
                    <a:pt x="188" y="320"/>
                    <a:pt x="188" y="472"/>
                  </a:cubicBezTo>
                  <a:cubicBezTo>
                    <a:pt x="188" y="625"/>
                    <a:pt x="312" y="748"/>
                    <a:pt x="464" y="748"/>
                  </a:cubicBezTo>
                  <a:cubicBezTo>
                    <a:pt x="585" y="748"/>
                    <a:pt x="688" y="669"/>
                    <a:pt x="725" y="560"/>
                  </a:cubicBezTo>
                  <a:cubicBezTo>
                    <a:pt x="1503" y="560"/>
                    <a:pt x="1503" y="560"/>
                    <a:pt x="1503" y="560"/>
                  </a:cubicBezTo>
                  <a:cubicBezTo>
                    <a:pt x="1503" y="760"/>
                    <a:pt x="1503" y="760"/>
                    <a:pt x="1503" y="760"/>
                  </a:cubicBezTo>
                  <a:cubicBezTo>
                    <a:pt x="1121" y="760"/>
                    <a:pt x="1121" y="760"/>
                    <a:pt x="1121" y="760"/>
                  </a:cubicBezTo>
                  <a:cubicBezTo>
                    <a:pt x="1073" y="760"/>
                    <a:pt x="1033" y="800"/>
                    <a:pt x="1033" y="848"/>
                  </a:cubicBezTo>
                  <a:cubicBezTo>
                    <a:pt x="1033" y="897"/>
                    <a:pt x="1073" y="936"/>
                    <a:pt x="1121" y="936"/>
                  </a:cubicBezTo>
                  <a:cubicBezTo>
                    <a:pt x="1503" y="936"/>
                    <a:pt x="1503" y="936"/>
                    <a:pt x="1503" y="936"/>
                  </a:cubicBezTo>
                  <a:cubicBezTo>
                    <a:pt x="1503" y="1136"/>
                    <a:pt x="1503" y="1136"/>
                    <a:pt x="1503" y="1136"/>
                  </a:cubicBezTo>
                  <a:cubicBezTo>
                    <a:pt x="88" y="1136"/>
                    <a:pt x="88" y="1136"/>
                    <a:pt x="88" y="1136"/>
                  </a:cubicBezTo>
                  <a:cubicBezTo>
                    <a:pt x="39" y="1136"/>
                    <a:pt x="0" y="1175"/>
                    <a:pt x="0" y="1224"/>
                  </a:cubicBezTo>
                  <a:cubicBezTo>
                    <a:pt x="0" y="1273"/>
                    <a:pt x="39" y="1312"/>
                    <a:pt x="88" y="1312"/>
                  </a:cubicBezTo>
                  <a:cubicBezTo>
                    <a:pt x="1503" y="1312"/>
                    <a:pt x="1503" y="1312"/>
                    <a:pt x="1503" y="1312"/>
                  </a:cubicBezTo>
                  <a:cubicBezTo>
                    <a:pt x="1503" y="1512"/>
                    <a:pt x="1503" y="1512"/>
                    <a:pt x="1503" y="1512"/>
                  </a:cubicBezTo>
                  <a:cubicBezTo>
                    <a:pt x="1121" y="1512"/>
                    <a:pt x="1121" y="1512"/>
                    <a:pt x="1121" y="1512"/>
                  </a:cubicBezTo>
                  <a:cubicBezTo>
                    <a:pt x="1073" y="1512"/>
                    <a:pt x="1033" y="1551"/>
                    <a:pt x="1033" y="1600"/>
                  </a:cubicBezTo>
                  <a:cubicBezTo>
                    <a:pt x="1033" y="1648"/>
                    <a:pt x="1073" y="1688"/>
                    <a:pt x="1121" y="1688"/>
                  </a:cubicBezTo>
                  <a:cubicBezTo>
                    <a:pt x="1503" y="1688"/>
                    <a:pt x="1503" y="1688"/>
                    <a:pt x="1503" y="1688"/>
                  </a:cubicBezTo>
                  <a:cubicBezTo>
                    <a:pt x="1503" y="1888"/>
                    <a:pt x="1503" y="1888"/>
                    <a:pt x="1503" y="1888"/>
                  </a:cubicBezTo>
                  <a:cubicBezTo>
                    <a:pt x="1238" y="1888"/>
                    <a:pt x="1238" y="1888"/>
                    <a:pt x="1238" y="1888"/>
                  </a:cubicBezTo>
                  <a:cubicBezTo>
                    <a:pt x="1139" y="1888"/>
                    <a:pt x="1046" y="1926"/>
                    <a:pt x="977" y="1996"/>
                  </a:cubicBezTo>
                  <a:cubicBezTo>
                    <a:pt x="398" y="2574"/>
                    <a:pt x="398" y="2574"/>
                    <a:pt x="398" y="2574"/>
                  </a:cubicBezTo>
                  <a:cubicBezTo>
                    <a:pt x="361" y="2555"/>
                    <a:pt x="319" y="2545"/>
                    <a:pt x="276" y="2545"/>
                  </a:cubicBezTo>
                  <a:cubicBezTo>
                    <a:pt x="202" y="2545"/>
                    <a:pt x="133" y="2574"/>
                    <a:pt x="81" y="2626"/>
                  </a:cubicBezTo>
                  <a:cubicBezTo>
                    <a:pt x="29" y="2678"/>
                    <a:pt x="0" y="2747"/>
                    <a:pt x="0" y="2821"/>
                  </a:cubicBezTo>
                  <a:cubicBezTo>
                    <a:pt x="0" y="2895"/>
                    <a:pt x="29" y="2964"/>
                    <a:pt x="81" y="3016"/>
                  </a:cubicBezTo>
                  <a:cubicBezTo>
                    <a:pt x="133" y="3068"/>
                    <a:pt x="202" y="3097"/>
                    <a:pt x="276" y="3097"/>
                  </a:cubicBezTo>
                  <a:cubicBezTo>
                    <a:pt x="349" y="3097"/>
                    <a:pt x="419" y="3068"/>
                    <a:pt x="471" y="3016"/>
                  </a:cubicBezTo>
                  <a:cubicBezTo>
                    <a:pt x="523" y="2964"/>
                    <a:pt x="552" y="2895"/>
                    <a:pt x="552" y="2821"/>
                  </a:cubicBezTo>
                  <a:cubicBezTo>
                    <a:pt x="552" y="2778"/>
                    <a:pt x="542" y="2736"/>
                    <a:pt x="523" y="2698"/>
                  </a:cubicBezTo>
                  <a:cubicBezTo>
                    <a:pt x="1101" y="2120"/>
                    <a:pt x="1101" y="2120"/>
                    <a:pt x="1101" y="2120"/>
                  </a:cubicBezTo>
                  <a:cubicBezTo>
                    <a:pt x="1137" y="2084"/>
                    <a:pt x="1186" y="2063"/>
                    <a:pt x="1238" y="2063"/>
                  </a:cubicBezTo>
                  <a:cubicBezTo>
                    <a:pt x="1503" y="2063"/>
                    <a:pt x="1503" y="2063"/>
                    <a:pt x="1503" y="2063"/>
                  </a:cubicBezTo>
                  <a:cubicBezTo>
                    <a:pt x="1503" y="2257"/>
                    <a:pt x="1503" y="2257"/>
                    <a:pt x="1503" y="2257"/>
                  </a:cubicBezTo>
                  <a:cubicBezTo>
                    <a:pt x="1503" y="2513"/>
                    <a:pt x="1711" y="2721"/>
                    <a:pt x="1967" y="2721"/>
                  </a:cubicBezTo>
                  <a:cubicBezTo>
                    <a:pt x="2161" y="2721"/>
                    <a:pt x="2161" y="2721"/>
                    <a:pt x="2161" y="2721"/>
                  </a:cubicBezTo>
                  <a:cubicBezTo>
                    <a:pt x="2161" y="3499"/>
                    <a:pt x="2161" y="3499"/>
                    <a:pt x="2161" y="3499"/>
                  </a:cubicBezTo>
                  <a:cubicBezTo>
                    <a:pt x="2052" y="3536"/>
                    <a:pt x="1973" y="3639"/>
                    <a:pt x="1973" y="3760"/>
                  </a:cubicBezTo>
                  <a:cubicBezTo>
                    <a:pt x="1973" y="3912"/>
                    <a:pt x="2096" y="4036"/>
                    <a:pt x="2249" y="4036"/>
                  </a:cubicBezTo>
                  <a:cubicBezTo>
                    <a:pt x="2401" y="4036"/>
                    <a:pt x="2524" y="3912"/>
                    <a:pt x="2524" y="3760"/>
                  </a:cubicBezTo>
                  <a:cubicBezTo>
                    <a:pt x="2524" y="3639"/>
                    <a:pt x="2445" y="3536"/>
                    <a:pt x="2336" y="3499"/>
                  </a:cubicBezTo>
                  <a:cubicBezTo>
                    <a:pt x="2336" y="2721"/>
                    <a:pt x="2336" y="2721"/>
                    <a:pt x="2336" y="2721"/>
                  </a:cubicBezTo>
                  <a:cubicBezTo>
                    <a:pt x="2536" y="2721"/>
                    <a:pt x="2536" y="2721"/>
                    <a:pt x="2536" y="2721"/>
                  </a:cubicBezTo>
                  <a:cubicBezTo>
                    <a:pt x="2536" y="3103"/>
                    <a:pt x="2536" y="3103"/>
                    <a:pt x="2536" y="3103"/>
                  </a:cubicBezTo>
                  <a:cubicBezTo>
                    <a:pt x="2536" y="3151"/>
                    <a:pt x="2576" y="3191"/>
                    <a:pt x="2624" y="3191"/>
                  </a:cubicBezTo>
                  <a:cubicBezTo>
                    <a:pt x="2673" y="3191"/>
                    <a:pt x="2712" y="3151"/>
                    <a:pt x="2712" y="3103"/>
                  </a:cubicBezTo>
                  <a:cubicBezTo>
                    <a:pt x="2712" y="2721"/>
                    <a:pt x="2712" y="2721"/>
                    <a:pt x="2712" y="2721"/>
                  </a:cubicBezTo>
                  <a:cubicBezTo>
                    <a:pt x="2912" y="2721"/>
                    <a:pt x="2912" y="2721"/>
                    <a:pt x="2912" y="2721"/>
                  </a:cubicBezTo>
                  <a:cubicBezTo>
                    <a:pt x="2912" y="4136"/>
                    <a:pt x="2912" y="4136"/>
                    <a:pt x="2912" y="4136"/>
                  </a:cubicBezTo>
                  <a:cubicBezTo>
                    <a:pt x="2912" y="4185"/>
                    <a:pt x="2951" y="4224"/>
                    <a:pt x="3000" y="4224"/>
                  </a:cubicBezTo>
                  <a:cubicBezTo>
                    <a:pt x="3049" y="4224"/>
                    <a:pt x="3088" y="4185"/>
                    <a:pt x="3088" y="4136"/>
                  </a:cubicBezTo>
                  <a:cubicBezTo>
                    <a:pt x="3088" y="2721"/>
                    <a:pt x="3088" y="2721"/>
                    <a:pt x="3088" y="2721"/>
                  </a:cubicBezTo>
                  <a:cubicBezTo>
                    <a:pt x="3288" y="2721"/>
                    <a:pt x="3288" y="2721"/>
                    <a:pt x="3288" y="2721"/>
                  </a:cubicBezTo>
                  <a:cubicBezTo>
                    <a:pt x="3288" y="3103"/>
                    <a:pt x="3288" y="3103"/>
                    <a:pt x="3288" y="3103"/>
                  </a:cubicBezTo>
                  <a:cubicBezTo>
                    <a:pt x="3288" y="3151"/>
                    <a:pt x="3327" y="3191"/>
                    <a:pt x="3376" y="3191"/>
                  </a:cubicBezTo>
                  <a:cubicBezTo>
                    <a:pt x="3424" y="3191"/>
                    <a:pt x="3464" y="3151"/>
                    <a:pt x="3464" y="3103"/>
                  </a:cubicBezTo>
                  <a:cubicBezTo>
                    <a:pt x="3464" y="2721"/>
                    <a:pt x="3464" y="2721"/>
                    <a:pt x="3464" y="2721"/>
                  </a:cubicBezTo>
                  <a:cubicBezTo>
                    <a:pt x="3664" y="2721"/>
                    <a:pt x="3664" y="2721"/>
                    <a:pt x="3664" y="2721"/>
                  </a:cubicBezTo>
                  <a:cubicBezTo>
                    <a:pt x="3664" y="2986"/>
                    <a:pt x="3664" y="2986"/>
                    <a:pt x="3664" y="2986"/>
                  </a:cubicBezTo>
                  <a:cubicBezTo>
                    <a:pt x="3664" y="3085"/>
                    <a:pt x="3702" y="3178"/>
                    <a:pt x="3772" y="3247"/>
                  </a:cubicBezTo>
                  <a:cubicBezTo>
                    <a:pt x="4350" y="3826"/>
                    <a:pt x="4350" y="3826"/>
                    <a:pt x="4350" y="3826"/>
                  </a:cubicBezTo>
                  <a:cubicBezTo>
                    <a:pt x="4299" y="3929"/>
                    <a:pt x="4316" y="4057"/>
                    <a:pt x="4402" y="4143"/>
                  </a:cubicBezTo>
                  <a:cubicBezTo>
                    <a:pt x="4456" y="4197"/>
                    <a:pt x="4526" y="4224"/>
                    <a:pt x="4597" y="4224"/>
                  </a:cubicBezTo>
                  <a:cubicBezTo>
                    <a:pt x="4668" y="4224"/>
                    <a:pt x="4738" y="4197"/>
                    <a:pt x="4792" y="4143"/>
                  </a:cubicBezTo>
                  <a:cubicBezTo>
                    <a:pt x="4899" y="4036"/>
                    <a:pt x="4899" y="3861"/>
                    <a:pt x="4792" y="3753"/>
                  </a:cubicBezTo>
                  <a:close/>
                  <a:moveTo>
                    <a:pt x="464" y="572"/>
                  </a:moveTo>
                  <a:cubicBezTo>
                    <a:pt x="409" y="572"/>
                    <a:pt x="364" y="528"/>
                    <a:pt x="364" y="472"/>
                  </a:cubicBezTo>
                  <a:cubicBezTo>
                    <a:pt x="364" y="417"/>
                    <a:pt x="409" y="373"/>
                    <a:pt x="464" y="373"/>
                  </a:cubicBezTo>
                  <a:cubicBezTo>
                    <a:pt x="519" y="373"/>
                    <a:pt x="564" y="417"/>
                    <a:pt x="564" y="472"/>
                  </a:cubicBezTo>
                  <a:cubicBezTo>
                    <a:pt x="564" y="528"/>
                    <a:pt x="519" y="572"/>
                    <a:pt x="464" y="572"/>
                  </a:cubicBezTo>
                  <a:close/>
                  <a:moveTo>
                    <a:pt x="346" y="2892"/>
                  </a:moveTo>
                  <a:cubicBezTo>
                    <a:pt x="328" y="2911"/>
                    <a:pt x="302" y="2921"/>
                    <a:pt x="276" y="2921"/>
                  </a:cubicBezTo>
                  <a:cubicBezTo>
                    <a:pt x="249" y="2921"/>
                    <a:pt x="224" y="2911"/>
                    <a:pt x="205" y="2892"/>
                  </a:cubicBezTo>
                  <a:cubicBezTo>
                    <a:pt x="186" y="2873"/>
                    <a:pt x="176" y="2848"/>
                    <a:pt x="176" y="2821"/>
                  </a:cubicBezTo>
                  <a:cubicBezTo>
                    <a:pt x="176" y="2794"/>
                    <a:pt x="186" y="2769"/>
                    <a:pt x="205" y="2750"/>
                  </a:cubicBezTo>
                  <a:cubicBezTo>
                    <a:pt x="224" y="2731"/>
                    <a:pt x="249" y="2721"/>
                    <a:pt x="276" y="2721"/>
                  </a:cubicBezTo>
                  <a:cubicBezTo>
                    <a:pt x="302" y="2721"/>
                    <a:pt x="328" y="2731"/>
                    <a:pt x="346" y="2750"/>
                  </a:cubicBezTo>
                  <a:cubicBezTo>
                    <a:pt x="365" y="2769"/>
                    <a:pt x="376" y="2794"/>
                    <a:pt x="376" y="2821"/>
                  </a:cubicBezTo>
                  <a:cubicBezTo>
                    <a:pt x="376" y="2848"/>
                    <a:pt x="365" y="2873"/>
                    <a:pt x="346" y="2892"/>
                  </a:cubicBezTo>
                  <a:close/>
                  <a:moveTo>
                    <a:pt x="2348" y="3760"/>
                  </a:moveTo>
                  <a:cubicBezTo>
                    <a:pt x="2348" y="3815"/>
                    <a:pt x="2304" y="3860"/>
                    <a:pt x="2248" y="3860"/>
                  </a:cubicBezTo>
                  <a:cubicBezTo>
                    <a:pt x="2193" y="3860"/>
                    <a:pt x="2148" y="3815"/>
                    <a:pt x="2148" y="3760"/>
                  </a:cubicBezTo>
                  <a:cubicBezTo>
                    <a:pt x="2148" y="3705"/>
                    <a:pt x="2193" y="3660"/>
                    <a:pt x="2248" y="3660"/>
                  </a:cubicBezTo>
                  <a:cubicBezTo>
                    <a:pt x="2304" y="3660"/>
                    <a:pt x="2348" y="3705"/>
                    <a:pt x="2348" y="3760"/>
                  </a:cubicBezTo>
                  <a:close/>
                  <a:moveTo>
                    <a:pt x="4668" y="4019"/>
                  </a:moveTo>
                  <a:cubicBezTo>
                    <a:pt x="4629" y="4058"/>
                    <a:pt x="4565" y="4058"/>
                    <a:pt x="4526" y="4019"/>
                  </a:cubicBezTo>
                  <a:cubicBezTo>
                    <a:pt x="4487" y="3980"/>
                    <a:pt x="4487" y="3916"/>
                    <a:pt x="4526" y="3878"/>
                  </a:cubicBezTo>
                  <a:cubicBezTo>
                    <a:pt x="4546" y="3858"/>
                    <a:pt x="4571" y="3848"/>
                    <a:pt x="4597" y="3848"/>
                  </a:cubicBezTo>
                  <a:cubicBezTo>
                    <a:pt x="4623" y="3848"/>
                    <a:pt x="4648" y="3858"/>
                    <a:pt x="4668" y="3878"/>
                  </a:cubicBezTo>
                  <a:cubicBezTo>
                    <a:pt x="4707" y="3916"/>
                    <a:pt x="4707" y="3980"/>
                    <a:pt x="4668" y="4019"/>
                  </a:cubicBezTo>
                  <a:close/>
                </a:path>
              </a:pathLst>
            </a:custGeom>
            <a:ln>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17" name="Freeform 7">
              <a:extLst>
                <a:ext uri="{FF2B5EF4-FFF2-40B4-BE49-F238E27FC236}">
                  <a16:creationId xmlns="" xmlns:a16="http://schemas.microsoft.com/office/drawing/2014/main" id="{6FB3A7BD-10CB-4962-A377-137A92C0095F}"/>
                </a:ext>
              </a:extLst>
            </p:cNvPr>
            <p:cNvSpPr>
              <a:spLocks noEditPoints="1"/>
            </p:cNvSpPr>
            <p:nvPr/>
          </p:nvSpPr>
          <p:spPr bwMode="auto">
            <a:xfrm>
              <a:off x="-8915400" y="-174625"/>
              <a:ext cx="4014788" cy="4406900"/>
            </a:xfrm>
            <a:custGeom>
              <a:avLst/>
              <a:gdLst>
                <a:gd name="T0" fmla="*/ 1541 w 1866"/>
                <a:gd name="T1" fmla="*/ 393 h 2054"/>
                <a:gd name="T2" fmla="*/ 1197 w 1866"/>
                <a:gd name="T3" fmla="*/ 0 h 2054"/>
                <a:gd name="T4" fmla="*/ 669 w 1866"/>
                <a:gd name="T5" fmla="*/ 0 h 2054"/>
                <a:gd name="T6" fmla="*/ 325 w 1866"/>
                <a:gd name="T7" fmla="*/ 393 h 2054"/>
                <a:gd name="T8" fmla="*/ 92 w 1866"/>
                <a:gd name="T9" fmla="*/ 1042 h 2054"/>
                <a:gd name="T10" fmla="*/ 211 w 1866"/>
                <a:gd name="T11" fmla="*/ 1684 h 2054"/>
                <a:gd name="T12" fmla="*/ 616 w 1866"/>
                <a:gd name="T13" fmla="*/ 2054 h 2054"/>
                <a:gd name="T14" fmla="*/ 1250 w 1866"/>
                <a:gd name="T15" fmla="*/ 2054 h 2054"/>
                <a:gd name="T16" fmla="*/ 1866 w 1866"/>
                <a:gd name="T17" fmla="*/ 1356 h 2054"/>
                <a:gd name="T18" fmla="*/ 1866 w 1866"/>
                <a:gd name="T19" fmla="*/ 792 h 2054"/>
                <a:gd name="T20" fmla="*/ 1691 w 1866"/>
                <a:gd name="T21" fmla="*/ 1356 h 2054"/>
                <a:gd name="T22" fmla="*/ 1382 w 1866"/>
                <a:gd name="T23" fmla="*/ 1335 h 2054"/>
                <a:gd name="T24" fmla="*/ 1329 w 1866"/>
                <a:gd name="T25" fmla="*/ 1503 h 2054"/>
                <a:gd name="T26" fmla="*/ 1250 w 1866"/>
                <a:gd name="T27" fmla="*/ 1879 h 2054"/>
                <a:gd name="T28" fmla="*/ 1021 w 1866"/>
                <a:gd name="T29" fmla="*/ 1121 h 2054"/>
                <a:gd name="T30" fmla="*/ 1338 w 1866"/>
                <a:gd name="T31" fmla="*/ 839 h 2054"/>
                <a:gd name="T32" fmla="*/ 1021 w 1866"/>
                <a:gd name="T33" fmla="*/ 816 h 2054"/>
                <a:gd name="T34" fmla="*/ 933 w 1866"/>
                <a:gd name="T35" fmla="*/ 616 h 2054"/>
                <a:gd name="T36" fmla="*/ 845 w 1866"/>
                <a:gd name="T37" fmla="*/ 1192 h 2054"/>
                <a:gd name="T38" fmla="*/ 638 w 1866"/>
                <a:gd name="T39" fmla="*/ 1205 h 2054"/>
                <a:gd name="T40" fmla="*/ 845 w 1866"/>
                <a:gd name="T41" fmla="*/ 1497 h 2054"/>
                <a:gd name="T42" fmla="*/ 616 w 1866"/>
                <a:gd name="T43" fmla="*/ 1879 h 2054"/>
                <a:gd name="T44" fmla="*/ 441 w 1866"/>
                <a:gd name="T45" fmla="*/ 1559 h 2054"/>
                <a:gd name="T46" fmla="*/ 318 w 1866"/>
                <a:gd name="T47" fmla="*/ 1434 h 2054"/>
                <a:gd name="T48" fmla="*/ 175 w 1866"/>
                <a:gd name="T49" fmla="*/ 1309 h 2054"/>
                <a:gd name="T50" fmla="*/ 490 w 1866"/>
                <a:gd name="T51" fmla="*/ 925 h 2054"/>
                <a:gd name="T52" fmla="*/ 223 w 1866"/>
                <a:gd name="T53" fmla="*/ 925 h 2054"/>
                <a:gd name="T54" fmla="*/ 455 w 1866"/>
                <a:gd name="T55" fmla="*/ 551 h 2054"/>
                <a:gd name="T56" fmla="*/ 514 w 1866"/>
                <a:gd name="T57" fmla="*/ 531 h 2054"/>
                <a:gd name="T58" fmla="*/ 530 w 1866"/>
                <a:gd name="T59" fmla="*/ 414 h 2054"/>
                <a:gd name="T60" fmla="*/ 525 w 1866"/>
                <a:gd name="T61" fmla="*/ 407 h 2054"/>
                <a:gd name="T62" fmla="*/ 492 w 1866"/>
                <a:gd name="T63" fmla="*/ 322 h 2054"/>
                <a:gd name="T64" fmla="*/ 845 w 1866"/>
                <a:gd name="T65" fmla="*/ 322 h 2054"/>
                <a:gd name="T66" fmla="*/ 1021 w 1866"/>
                <a:gd name="T67" fmla="*/ 322 h 2054"/>
                <a:gd name="T68" fmla="*/ 1373 w 1866"/>
                <a:gd name="T69" fmla="*/ 322 h 2054"/>
                <a:gd name="T70" fmla="*/ 1216 w 1866"/>
                <a:gd name="T71" fmla="*/ 414 h 2054"/>
                <a:gd name="T72" fmla="*/ 1284 w 1866"/>
                <a:gd name="T73" fmla="*/ 576 h 2054"/>
                <a:gd name="T74" fmla="*/ 1408 w 1866"/>
                <a:gd name="T75" fmla="*/ 551 h 2054"/>
                <a:gd name="T76" fmla="*/ 1691 w 1866"/>
                <a:gd name="T77" fmla="*/ 792 h 2054"/>
                <a:gd name="T78" fmla="*/ 1508 w 1866"/>
                <a:gd name="T79" fmla="*/ 1074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66" h="2054">
                  <a:moveTo>
                    <a:pt x="1866" y="792"/>
                  </a:moveTo>
                  <a:cubicBezTo>
                    <a:pt x="1866" y="604"/>
                    <a:pt x="1729" y="445"/>
                    <a:pt x="1541" y="393"/>
                  </a:cubicBezTo>
                  <a:cubicBezTo>
                    <a:pt x="1546" y="370"/>
                    <a:pt x="1549" y="347"/>
                    <a:pt x="1549" y="322"/>
                  </a:cubicBezTo>
                  <a:cubicBezTo>
                    <a:pt x="1549" y="145"/>
                    <a:pt x="1391" y="0"/>
                    <a:pt x="1197" y="0"/>
                  </a:cubicBezTo>
                  <a:cubicBezTo>
                    <a:pt x="1092" y="0"/>
                    <a:pt x="998" y="42"/>
                    <a:pt x="933" y="109"/>
                  </a:cubicBezTo>
                  <a:cubicBezTo>
                    <a:pt x="868" y="42"/>
                    <a:pt x="774" y="0"/>
                    <a:pt x="669" y="0"/>
                  </a:cubicBezTo>
                  <a:cubicBezTo>
                    <a:pt x="475" y="0"/>
                    <a:pt x="317" y="145"/>
                    <a:pt x="317" y="322"/>
                  </a:cubicBezTo>
                  <a:cubicBezTo>
                    <a:pt x="317" y="347"/>
                    <a:pt x="320" y="370"/>
                    <a:pt x="325" y="393"/>
                  </a:cubicBezTo>
                  <a:cubicBezTo>
                    <a:pt x="137" y="445"/>
                    <a:pt x="0" y="604"/>
                    <a:pt x="0" y="792"/>
                  </a:cubicBezTo>
                  <a:cubicBezTo>
                    <a:pt x="0" y="884"/>
                    <a:pt x="32" y="971"/>
                    <a:pt x="92" y="1042"/>
                  </a:cubicBezTo>
                  <a:cubicBezTo>
                    <a:pt x="34" y="1118"/>
                    <a:pt x="0" y="1211"/>
                    <a:pt x="0" y="1309"/>
                  </a:cubicBezTo>
                  <a:cubicBezTo>
                    <a:pt x="0" y="1458"/>
                    <a:pt x="80" y="1598"/>
                    <a:pt x="211" y="1684"/>
                  </a:cubicBezTo>
                  <a:cubicBezTo>
                    <a:pt x="211" y="1684"/>
                    <a:pt x="211" y="1684"/>
                    <a:pt x="211" y="1685"/>
                  </a:cubicBezTo>
                  <a:cubicBezTo>
                    <a:pt x="211" y="1888"/>
                    <a:pt x="393" y="2054"/>
                    <a:pt x="616" y="2054"/>
                  </a:cubicBezTo>
                  <a:cubicBezTo>
                    <a:pt x="744" y="2054"/>
                    <a:pt x="859" y="1999"/>
                    <a:pt x="933" y="1914"/>
                  </a:cubicBezTo>
                  <a:cubicBezTo>
                    <a:pt x="1007" y="1999"/>
                    <a:pt x="1122" y="2054"/>
                    <a:pt x="1250" y="2054"/>
                  </a:cubicBezTo>
                  <a:cubicBezTo>
                    <a:pt x="1465" y="2054"/>
                    <a:pt x="1641" y="1901"/>
                    <a:pt x="1654" y="1707"/>
                  </a:cubicBezTo>
                  <a:cubicBezTo>
                    <a:pt x="1785" y="1632"/>
                    <a:pt x="1866" y="1499"/>
                    <a:pt x="1866" y="1356"/>
                  </a:cubicBezTo>
                  <a:cubicBezTo>
                    <a:pt x="1866" y="1250"/>
                    <a:pt x="1821" y="1150"/>
                    <a:pt x="1744" y="1074"/>
                  </a:cubicBezTo>
                  <a:cubicBezTo>
                    <a:pt x="1821" y="998"/>
                    <a:pt x="1866" y="898"/>
                    <a:pt x="1866" y="792"/>
                  </a:cubicBezTo>
                  <a:close/>
                  <a:moveTo>
                    <a:pt x="1555" y="1152"/>
                  </a:moveTo>
                  <a:cubicBezTo>
                    <a:pt x="1640" y="1196"/>
                    <a:pt x="1691" y="1273"/>
                    <a:pt x="1691" y="1356"/>
                  </a:cubicBezTo>
                  <a:cubicBezTo>
                    <a:pt x="1691" y="1418"/>
                    <a:pt x="1662" y="1477"/>
                    <a:pt x="1613" y="1521"/>
                  </a:cubicBezTo>
                  <a:cubicBezTo>
                    <a:pt x="1567" y="1435"/>
                    <a:pt x="1485" y="1367"/>
                    <a:pt x="1382" y="1335"/>
                  </a:cubicBezTo>
                  <a:cubicBezTo>
                    <a:pt x="1336" y="1320"/>
                    <a:pt x="1286" y="1346"/>
                    <a:pt x="1272" y="1392"/>
                  </a:cubicBezTo>
                  <a:cubicBezTo>
                    <a:pt x="1257" y="1439"/>
                    <a:pt x="1283" y="1488"/>
                    <a:pt x="1329" y="1503"/>
                  </a:cubicBezTo>
                  <a:cubicBezTo>
                    <a:pt x="1419" y="1531"/>
                    <a:pt x="1479" y="1604"/>
                    <a:pt x="1479" y="1685"/>
                  </a:cubicBezTo>
                  <a:cubicBezTo>
                    <a:pt x="1479" y="1792"/>
                    <a:pt x="1376" y="1879"/>
                    <a:pt x="1250" y="1879"/>
                  </a:cubicBezTo>
                  <a:cubicBezTo>
                    <a:pt x="1124" y="1879"/>
                    <a:pt x="1021" y="1792"/>
                    <a:pt x="1021" y="1685"/>
                  </a:cubicBezTo>
                  <a:cubicBezTo>
                    <a:pt x="1021" y="1121"/>
                    <a:pt x="1021" y="1121"/>
                    <a:pt x="1021" y="1121"/>
                  </a:cubicBezTo>
                  <a:cubicBezTo>
                    <a:pt x="1021" y="1014"/>
                    <a:pt x="1124" y="927"/>
                    <a:pt x="1250" y="927"/>
                  </a:cubicBezTo>
                  <a:cubicBezTo>
                    <a:pt x="1299" y="927"/>
                    <a:pt x="1338" y="888"/>
                    <a:pt x="1338" y="839"/>
                  </a:cubicBezTo>
                  <a:cubicBezTo>
                    <a:pt x="1338" y="791"/>
                    <a:pt x="1299" y="751"/>
                    <a:pt x="1250" y="751"/>
                  </a:cubicBezTo>
                  <a:cubicBezTo>
                    <a:pt x="1165" y="751"/>
                    <a:pt x="1086" y="775"/>
                    <a:pt x="1021" y="816"/>
                  </a:cubicBezTo>
                  <a:cubicBezTo>
                    <a:pt x="1021" y="704"/>
                    <a:pt x="1021" y="704"/>
                    <a:pt x="1021" y="704"/>
                  </a:cubicBezTo>
                  <a:cubicBezTo>
                    <a:pt x="1021" y="656"/>
                    <a:pt x="981" y="616"/>
                    <a:pt x="933" y="616"/>
                  </a:cubicBezTo>
                  <a:cubicBezTo>
                    <a:pt x="884" y="616"/>
                    <a:pt x="845" y="656"/>
                    <a:pt x="845" y="704"/>
                  </a:cubicBezTo>
                  <a:cubicBezTo>
                    <a:pt x="845" y="1192"/>
                    <a:pt x="845" y="1192"/>
                    <a:pt x="845" y="1192"/>
                  </a:cubicBezTo>
                  <a:cubicBezTo>
                    <a:pt x="815" y="1173"/>
                    <a:pt x="783" y="1158"/>
                    <a:pt x="748" y="1147"/>
                  </a:cubicBezTo>
                  <a:cubicBezTo>
                    <a:pt x="702" y="1133"/>
                    <a:pt x="652" y="1158"/>
                    <a:pt x="638" y="1205"/>
                  </a:cubicBezTo>
                  <a:cubicBezTo>
                    <a:pt x="623" y="1251"/>
                    <a:pt x="649" y="1300"/>
                    <a:pt x="695" y="1315"/>
                  </a:cubicBezTo>
                  <a:cubicBezTo>
                    <a:pt x="785" y="1343"/>
                    <a:pt x="845" y="1416"/>
                    <a:pt x="845" y="1497"/>
                  </a:cubicBezTo>
                  <a:cubicBezTo>
                    <a:pt x="845" y="1685"/>
                    <a:pt x="845" y="1685"/>
                    <a:pt x="845" y="1685"/>
                  </a:cubicBezTo>
                  <a:cubicBezTo>
                    <a:pt x="845" y="1792"/>
                    <a:pt x="742" y="1879"/>
                    <a:pt x="616" y="1879"/>
                  </a:cubicBezTo>
                  <a:cubicBezTo>
                    <a:pt x="490" y="1879"/>
                    <a:pt x="387" y="1792"/>
                    <a:pt x="387" y="1685"/>
                  </a:cubicBezTo>
                  <a:cubicBezTo>
                    <a:pt x="387" y="1639"/>
                    <a:pt x="406" y="1594"/>
                    <a:pt x="441" y="1559"/>
                  </a:cubicBezTo>
                  <a:cubicBezTo>
                    <a:pt x="476" y="1525"/>
                    <a:pt x="476" y="1469"/>
                    <a:pt x="442" y="1435"/>
                  </a:cubicBezTo>
                  <a:cubicBezTo>
                    <a:pt x="408" y="1400"/>
                    <a:pt x="352" y="1400"/>
                    <a:pt x="318" y="1434"/>
                  </a:cubicBezTo>
                  <a:cubicBezTo>
                    <a:pt x="296" y="1455"/>
                    <a:pt x="278" y="1478"/>
                    <a:pt x="263" y="1503"/>
                  </a:cubicBezTo>
                  <a:cubicBezTo>
                    <a:pt x="208" y="1450"/>
                    <a:pt x="175" y="1381"/>
                    <a:pt x="175" y="1309"/>
                  </a:cubicBezTo>
                  <a:cubicBezTo>
                    <a:pt x="175" y="1179"/>
                    <a:pt x="278" y="1064"/>
                    <a:pt x="424" y="1031"/>
                  </a:cubicBezTo>
                  <a:cubicBezTo>
                    <a:pt x="471" y="1020"/>
                    <a:pt x="501" y="973"/>
                    <a:pt x="490" y="925"/>
                  </a:cubicBezTo>
                  <a:cubicBezTo>
                    <a:pt x="479" y="878"/>
                    <a:pt x="432" y="848"/>
                    <a:pt x="385" y="859"/>
                  </a:cubicBezTo>
                  <a:cubicBezTo>
                    <a:pt x="326" y="873"/>
                    <a:pt x="271" y="895"/>
                    <a:pt x="223" y="925"/>
                  </a:cubicBezTo>
                  <a:cubicBezTo>
                    <a:pt x="192" y="886"/>
                    <a:pt x="175" y="840"/>
                    <a:pt x="175" y="792"/>
                  </a:cubicBezTo>
                  <a:cubicBezTo>
                    <a:pt x="175" y="660"/>
                    <a:pt x="301" y="552"/>
                    <a:pt x="455" y="551"/>
                  </a:cubicBezTo>
                  <a:cubicBezTo>
                    <a:pt x="456" y="551"/>
                    <a:pt x="457" y="551"/>
                    <a:pt x="458" y="551"/>
                  </a:cubicBezTo>
                  <a:cubicBezTo>
                    <a:pt x="478" y="551"/>
                    <a:pt x="498" y="545"/>
                    <a:pt x="514" y="531"/>
                  </a:cubicBezTo>
                  <a:cubicBezTo>
                    <a:pt x="548" y="502"/>
                    <a:pt x="555" y="454"/>
                    <a:pt x="532" y="417"/>
                  </a:cubicBezTo>
                  <a:cubicBezTo>
                    <a:pt x="531" y="416"/>
                    <a:pt x="531" y="415"/>
                    <a:pt x="530" y="414"/>
                  </a:cubicBezTo>
                  <a:cubicBezTo>
                    <a:pt x="530" y="414"/>
                    <a:pt x="529" y="413"/>
                    <a:pt x="529" y="413"/>
                  </a:cubicBezTo>
                  <a:cubicBezTo>
                    <a:pt x="528" y="411"/>
                    <a:pt x="526" y="409"/>
                    <a:pt x="525" y="407"/>
                  </a:cubicBezTo>
                  <a:cubicBezTo>
                    <a:pt x="525" y="407"/>
                    <a:pt x="525" y="407"/>
                    <a:pt x="525" y="407"/>
                  </a:cubicBezTo>
                  <a:cubicBezTo>
                    <a:pt x="510" y="389"/>
                    <a:pt x="492" y="361"/>
                    <a:pt x="492" y="322"/>
                  </a:cubicBezTo>
                  <a:cubicBezTo>
                    <a:pt x="492" y="241"/>
                    <a:pt x="572" y="175"/>
                    <a:pt x="669" y="175"/>
                  </a:cubicBezTo>
                  <a:cubicBezTo>
                    <a:pt x="766" y="175"/>
                    <a:pt x="845" y="241"/>
                    <a:pt x="845" y="322"/>
                  </a:cubicBezTo>
                  <a:cubicBezTo>
                    <a:pt x="845" y="371"/>
                    <a:pt x="884" y="410"/>
                    <a:pt x="933" y="410"/>
                  </a:cubicBezTo>
                  <a:cubicBezTo>
                    <a:pt x="982" y="410"/>
                    <a:pt x="1021" y="371"/>
                    <a:pt x="1021" y="322"/>
                  </a:cubicBezTo>
                  <a:cubicBezTo>
                    <a:pt x="1021" y="241"/>
                    <a:pt x="1100" y="175"/>
                    <a:pt x="1197" y="175"/>
                  </a:cubicBezTo>
                  <a:cubicBezTo>
                    <a:pt x="1294" y="175"/>
                    <a:pt x="1373" y="241"/>
                    <a:pt x="1373" y="322"/>
                  </a:cubicBezTo>
                  <a:cubicBezTo>
                    <a:pt x="1373" y="344"/>
                    <a:pt x="1368" y="363"/>
                    <a:pt x="1360" y="378"/>
                  </a:cubicBezTo>
                  <a:cubicBezTo>
                    <a:pt x="1310" y="382"/>
                    <a:pt x="1262" y="395"/>
                    <a:pt x="1216" y="414"/>
                  </a:cubicBezTo>
                  <a:cubicBezTo>
                    <a:pt x="1171" y="433"/>
                    <a:pt x="1150" y="484"/>
                    <a:pt x="1169" y="529"/>
                  </a:cubicBezTo>
                  <a:cubicBezTo>
                    <a:pt x="1188" y="574"/>
                    <a:pt x="1240" y="595"/>
                    <a:pt x="1284" y="576"/>
                  </a:cubicBezTo>
                  <a:cubicBezTo>
                    <a:pt x="1322" y="560"/>
                    <a:pt x="1363" y="552"/>
                    <a:pt x="1406" y="551"/>
                  </a:cubicBezTo>
                  <a:cubicBezTo>
                    <a:pt x="1407" y="551"/>
                    <a:pt x="1408" y="551"/>
                    <a:pt x="1408" y="551"/>
                  </a:cubicBezTo>
                  <a:cubicBezTo>
                    <a:pt x="1409" y="551"/>
                    <a:pt x="1410" y="551"/>
                    <a:pt x="1411" y="551"/>
                  </a:cubicBezTo>
                  <a:cubicBezTo>
                    <a:pt x="1565" y="552"/>
                    <a:pt x="1691" y="660"/>
                    <a:pt x="1691" y="792"/>
                  </a:cubicBezTo>
                  <a:cubicBezTo>
                    <a:pt x="1691" y="875"/>
                    <a:pt x="1640" y="952"/>
                    <a:pt x="1555" y="996"/>
                  </a:cubicBezTo>
                  <a:cubicBezTo>
                    <a:pt x="1526" y="1011"/>
                    <a:pt x="1508" y="1041"/>
                    <a:pt x="1508" y="1074"/>
                  </a:cubicBezTo>
                  <a:cubicBezTo>
                    <a:pt x="1508" y="1107"/>
                    <a:pt x="1526" y="1136"/>
                    <a:pt x="1555" y="1152"/>
                  </a:cubicBezTo>
                  <a:close/>
                </a:path>
              </a:pathLst>
            </a:custGeom>
            <a:ln>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pic>
        <p:nvPicPr>
          <p:cNvPr id="18" name="図プレースホルダー 43"/>
          <p:cNvPicPr>
            <a:picLocks noChangeAspect="1"/>
          </p:cNvPicPr>
          <p:nvPr/>
        </p:nvPicPr>
        <p:blipFill>
          <a:blip r:embed="rId6" cstate="print">
            <a:extLst>
              <a:ext uri="{28A0092B-C50C-407E-A947-70E740481C1C}">
                <a14:useLocalDpi xmlns="" xmlns:a14="http://schemas.microsoft.com/office/drawing/2010/main" val="0"/>
              </a:ext>
            </a:extLst>
          </a:blip>
          <a:srcRect/>
          <a:stretch>
            <a:fillRect/>
          </a:stretch>
        </p:blipFill>
        <p:spPr>
          <a:xfrm>
            <a:off x="3713186" y="4567247"/>
            <a:ext cx="369427" cy="369491"/>
          </a:xfrm>
          <a:prstGeom prst="rect">
            <a:avLst/>
          </a:prstGeom>
        </p:spPr>
        <p:style>
          <a:lnRef idx="1">
            <a:schemeClr val="accent1"/>
          </a:lnRef>
          <a:fillRef idx="3">
            <a:schemeClr val="accent1"/>
          </a:fillRef>
          <a:effectRef idx="2">
            <a:schemeClr val="accent1"/>
          </a:effectRef>
          <a:fontRef idx="minor">
            <a:schemeClr val="lt1"/>
          </a:fontRef>
        </p:style>
      </p:pic>
      <p:sp>
        <p:nvSpPr>
          <p:cNvPr id="19" name="Slide Number Placeholder 18"/>
          <p:cNvSpPr>
            <a:spLocks noGrp="1"/>
          </p:cNvSpPr>
          <p:nvPr>
            <p:ph type="sldNum" idx="12"/>
          </p:nvPr>
        </p:nvSpPr>
        <p:spPr>
          <a:xfrm>
            <a:off x="8528304" y="62198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11</a:t>
            </a:fld>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444500"/>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a:t>
            </a:r>
            <a:r>
              <a:rPr lang="en-IN" altLang="en-US" b="1" dirty="0" smtClean="0">
                <a:latin typeface="Calibri" panose="020F0502020204030204" pitchFamily="34" charset="0"/>
                <a:cs typeface="Calibri" panose="020F0502020204030204" pitchFamily="34" charset="0"/>
              </a:rPr>
              <a:t>Screenshots:</a:t>
            </a:r>
            <a:endParaRPr lang="en-IN" sz="3100"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pic>
        <p:nvPicPr>
          <p:cNvPr id="9" name="Content Placeholder 3"/>
          <p:cNvPicPr>
            <a:picLocks/>
          </p:cNvPicPr>
          <p:nvPr/>
        </p:nvPicPr>
        <p:blipFill>
          <a:blip r:embed="rId4">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1763499" y="1876199"/>
            <a:ext cx="6307164" cy="3935308"/>
          </a:xfrm>
          <a:prstGeom prst="rect">
            <a:avLst/>
          </a:prstGeom>
          <a:noFill/>
          <a:ln w="228600" cap="sq" cmpd="thickThin">
            <a:solidFill>
              <a:srgbClr val="000000"/>
            </a:solidFill>
            <a:prstDash val="solid"/>
            <a:miter lim="800000"/>
          </a:ln>
          <a:effectLst>
            <a:innerShdw blurRad="76200">
              <a:srgbClr val="000000"/>
            </a:innerShdw>
          </a:effectLst>
        </p:spPr>
      </p:pic>
      <p:sp>
        <p:nvSpPr>
          <p:cNvPr id="10" name="Rectangle 9"/>
          <p:cNvSpPr/>
          <p:nvPr/>
        </p:nvSpPr>
        <p:spPr>
          <a:xfrm>
            <a:off x="314325" y="2177801"/>
            <a:ext cx="1147731"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NODE MCU</a:t>
            </a:r>
            <a:endParaRPr lang="en-US" sz="1800" b="1" dirty="0">
              <a:solidFill>
                <a:schemeClr val="tx2">
                  <a:lumMod val="75000"/>
                </a:schemeClr>
              </a:solidFill>
              <a:latin typeface="Open Sans"/>
              <a:cs typeface="Arial" pitchFamily="34" charset="0"/>
            </a:endParaRPr>
          </a:p>
        </p:txBody>
      </p:sp>
      <p:cxnSp>
        <p:nvCxnSpPr>
          <p:cNvPr id="11" name="Shape 10"/>
          <p:cNvCxnSpPr/>
          <p:nvPr/>
        </p:nvCxnSpPr>
        <p:spPr>
          <a:xfrm>
            <a:off x="1438278" y="2514603"/>
            <a:ext cx="1111038" cy="12691"/>
          </a:xfrm>
          <a:prstGeom prst="bentConnector3">
            <a:avLst>
              <a:gd name="adj1" fmla="val 50000"/>
            </a:avLst>
          </a:prstGeom>
          <a:ln>
            <a:tailEnd type="arrow"/>
          </a:ln>
        </p:spPr>
        <p:style>
          <a:lnRef idx="3">
            <a:schemeClr val="accent1"/>
          </a:lnRef>
          <a:fillRef idx="0">
            <a:schemeClr val="accent1"/>
          </a:fillRef>
          <a:effectRef idx="2">
            <a:schemeClr val="accent1"/>
          </a:effectRef>
          <a:fontRef idx="minor">
            <a:schemeClr val="tx1"/>
          </a:fontRef>
        </p:style>
      </p:cxnSp>
      <p:sp>
        <p:nvSpPr>
          <p:cNvPr id="12" name="Rectangle 11"/>
          <p:cNvSpPr/>
          <p:nvPr/>
        </p:nvSpPr>
        <p:spPr>
          <a:xfrm>
            <a:off x="447675" y="4025666"/>
            <a:ext cx="1089075"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RED LED</a:t>
            </a:r>
            <a:endParaRPr lang="en-US" sz="1800" b="1" dirty="0">
              <a:solidFill>
                <a:schemeClr val="tx2">
                  <a:lumMod val="75000"/>
                </a:schemeClr>
              </a:solidFill>
              <a:latin typeface="Open Sans"/>
              <a:cs typeface="Arial" pitchFamily="34" charset="0"/>
            </a:endParaRPr>
          </a:p>
        </p:txBody>
      </p:sp>
      <p:cxnSp>
        <p:nvCxnSpPr>
          <p:cNvPr id="13" name="Shape 12"/>
          <p:cNvCxnSpPr>
            <a:stCxn id="12" idx="3"/>
          </p:cNvCxnSpPr>
          <p:nvPr/>
        </p:nvCxnSpPr>
        <p:spPr>
          <a:xfrm flipV="1">
            <a:off x="1536750" y="4143376"/>
            <a:ext cx="1806525" cy="205456"/>
          </a:xfrm>
          <a:prstGeom prst="bentConnector3">
            <a:avLst>
              <a:gd name="adj1" fmla="val 50000"/>
            </a:avLst>
          </a:prstGeom>
          <a:ln>
            <a:tailEnd type="arrow"/>
          </a:ln>
        </p:spPr>
        <p:style>
          <a:lnRef idx="3">
            <a:schemeClr val="accent1"/>
          </a:lnRef>
          <a:fillRef idx="0">
            <a:schemeClr val="accent1"/>
          </a:fillRef>
          <a:effectRef idx="2">
            <a:schemeClr val="accent1"/>
          </a:effectRef>
          <a:fontRef idx="minor">
            <a:schemeClr val="tx1"/>
          </a:fontRef>
        </p:style>
      </p:cxnSp>
      <p:sp>
        <p:nvSpPr>
          <p:cNvPr id="14" name="Rectangle 13"/>
          <p:cNvSpPr/>
          <p:nvPr/>
        </p:nvSpPr>
        <p:spPr>
          <a:xfrm>
            <a:off x="7221372" y="1068129"/>
            <a:ext cx="1375118"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ADXL335</a:t>
            </a:r>
            <a:endParaRPr lang="en-US" sz="1800" b="1" dirty="0" smtClean="0">
              <a:solidFill>
                <a:schemeClr val="tx2">
                  <a:lumMod val="75000"/>
                </a:schemeClr>
              </a:solidFill>
              <a:latin typeface="Open Sans"/>
              <a:cs typeface="Arial" pitchFamily="34" charset="0"/>
            </a:endParaRPr>
          </a:p>
        </p:txBody>
      </p:sp>
      <p:cxnSp>
        <p:nvCxnSpPr>
          <p:cNvPr id="15" name="Shape 14"/>
          <p:cNvCxnSpPr>
            <a:stCxn id="14" idx="1"/>
          </p:cNvCxnSpPr>
          <p:nvPr/>
        </p:nvCxnSpPr>
        <p:spPr>
          <a:xfrm rot="10800000" flipV="1">
            <a:off x="6578430" y="1252795"/>
            <a:ext cx="642942" cy="988744"/>
          </a:xfrm>
          <a:prstGeom prst="bent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16" name="Rectangle 15"/>
          <p:cNvSpPr/>
          <p:nvPr/>
        </p:nvSpPr>
        <p:spPr>
          <a:xfrm>
            <a:off x="3111300" y="5648325"/>
            <a:ext cx="1317821"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GREEN LED</a:t>
            </a:r>
            <a:endParaRPr lang="en-US" sz="1800" b="1" dirty="0">
              <a:solidFill>
                <a:schemeClr val="tx2">
                  <a:lumMod val="75000"/>
                </a:schemeClr>
              </a:solidFill>
              <a:latin typeface="Open Sans"/>
              <a:cs typeface="Arial" pitchFamily="34" charset="0"/>
            </a:endParaRPr>
          </a:p>
        </p:txBody>
      </p:sp>
      <p:sp>
        <p:nvSpPr>
          <p:cNvPr id="17" name="Rectangle 16"/>
          <p:cNvSpPr/>
          <p:nvPr/>
        </p:nvSpPr>
        <p:spPr>
          <a:xfrm>
            <a:off x="5057775" y="5657850"/>
            <a:ext cx="1205072"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ADS1115</a:t>
            </a:r>
            <a:endParaRPr lang="en-US" sz="1800" b="1" dirty="0">
              <a:solidFill>
                <a:schemeClr val="tx2">
                  <a:lumMod val="75000"/>
                </a:schemeClr>
              </a:solidFill>
              <a:latin typeface="Open Sans"/>
              <a:cs typeface="Arial" pitchFamily="34" charset="0"/>
            </a:endParaRPr>
          </a:p>
        </p:txBody>
      </p:sp>
      <p:cxnSp>
        <p:nvCxnSpPr>
          <p:cNvPr id="18" name="Straight Arrow Connector 17"/>
          <p:cNvCxnSpPr>
            <a:stCxn id="17" idx="0"/>
          </p:cNvCxnSpPr>
          <p:nvPr/>
        </p:nvCxnSpPr>
        <p:spPr>
          <a:xfrm rot="5400000" flipH="1" flipV="1">
            <a:off x="5201882" y="5182829"/>
            <a:ext cx="933450" cy="1659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0" name="Rectangle 19"/>
          <p:cNvSpPr/>
          <p:nvPr/>
        </p:nvSpPr>
        <p:spPr>
          <a:xfrm>
            <a:off x="7886700" y="3108699"/>
            <a:ext cx="1019175" cy="923330"/>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2">
                    <a:lumMod val="75000"/>
                  </a:schemeClr>
                </a:solidFill>
                <a:latin typeface="Open Sans"/>
                <a:cs typeface="Arial" pitchFamily="34" charset="0"/>
              </a:rPr>
              <a:t>GPS MODULE</a:t>
            </a:r>
            <a:endParaRPr lang="en-US" sz="1800" b="1" dirty="0">
              <a:solidFill>
                <a:schemeClr val="tx2">
                  <a:lumMod val="75000"/>
                </a:schemeClr>
              </a:solidFill>
              <a:latin typeface="Open Sans"/>
              <a:cs typeface="Arial" pitchFamily="34" charset="0"/>
            </a:endParaRPr>
          </a:p>
        </p:txBody>
      </p:sp>
      <p:cxnSp>
        <p:nvCxnSpPr>
          <p:cNvPr id="21" name="Elbow Connector 20"/>
          <p:cNvCxnSpPr/>
          <p:nvPr/>
        </p:nvCxnSpPr>
        <p:spPr>
          <a:xfrm rot="10800000">
            <a:off x="6145042" y="3265490"/>
            <a:ext cx="1741658" cy="247725"/>
          </a:xfrm>
          <a:prstGeom prst="bentConnector3">
            <a:avLst>
              <a:gd name="adj1" fmla="val 47812"/>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2" name="Elbow Connector 21"/>
          <p:cNvCxnSpPr>
            <a:stCxn id="16" idx="0"/>
          </p:cNvCxnSpPr>
          <p:nvPr/>
        </p:nvCxnSpPr>
        <p:spPr>
          <a:xfrm rot="5400000" flipH="1" flipV="1">
            <a:off x="3380532" y="4904530"/>
            <a:ext cx="1133475" cy="354117"/>
          </a:xfrm>
          <a:prstGeom prst="bentConnector3">
            <a:avLst>
              <a:gd name="adj1" fmla="val 50000"/>
            </a:avLst>
          </a:prstGeom>
          <a:ln>
            <a:tailEnd type="arrow"/>
          </a:ln>
        </p:spPr>
        <p:style>
          <a:lnRef idx="3">
            <a:schemeClr val="accent1"/>
          </a:lnRef>
          <a:fillRef idx="0">
            <a:schemeClr val="accent1"/>
          </a:fillRef>
          <a:effectRef idx="2">
            <a:schemeClr val="accent1"/>
          </a:effectRef>
          <a:fontRef idx="minor">
            <a:schemeClr val="tx1"/>
          </a:fontRef>
        </p:style>
      </p:cxnSp>
      <p:sp>
        <p:nvSpPr>
          <p:cNvPr id="44" name="Slide Number Placeholder 43"/>
          <p:cNvSpPr>
            <a:spLocks noGrp="1"/>
          </p:cNvSpPr>
          <p:nvPr>
            <p:ph type="sldNum" idx="12"/>
          </p:nvPr>
        </p:nvSpPr>
        <p:spPr>
          <a:xfrm>
            <a:off x="8547354"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12</a:t>
            </a:fld>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sp>
        <p:nvSpPr>
          <p:cNvPr id="8" name="Rectangle 7"/>
          <p:cNvSpPr/>
          <p:nvPr/>
        </p:nvSpPr>
        <p:spPr>
          <a:xfrm>
            <a:off x="1365210" y="1400160"/>
            <a:ext cx="3895618" cy="307777"/>
          </a:xfrm>
          <a:prstGeom prst="rect">
            <a:avLst/>
          </a:prstGeom>
        </p:spPr>
        <p:txBody>
          <a:bodyPr wrap="none">
            <a:spAutoFit/>
          </a:bodyPr>
          <a:lstStyle/>
          <a:p>
            <a:pPr>
              <a:buFont typeface="Arial" pitchFamily="34" charset="0"/>
              <a:buChar char="•"/>
            </a:pPr>
            <a:r>
              <a:rPr kumimoji="1" lang="en-IN" altLang="ja-JP" b="1" dirty="0" smtClean="0">
                <a:solidFill>
                  <a:schemeClr val="tx1"/>
                </a:solidFill>
                <a:latin typeface="Open Sans"/>
              </a:rPr>
              <a:t>Telemetry viewer live Plotting and csv data</a:t>
            </a:r>
            <a:endParaRPr kumimoji="1" lang="ja-JP" altLang="en-US" b="1" dirty="0">
              <a:solidFill>
                <a:schemeClr val="tx1"/>
              </a:solidFill>
              <a:latin typeface="Open Sans"/>
            </a:endParaRPr>
          </a:p>
        </p:txBody>
      </p:sp>
      <p:pic>
        <p:nvPicPr>
          <p:cNvPr id="9" name="Content Placeholder 4" descr="telemetry.JPG"/>
          <p:cNvPicPr>
            <a:picLocks noChangeAspect="1"/>
          </p:cNvPicPr>
          <p:nvPr/>
        </p:nvPicPr>
        <p:blipFill>
          <a:blip r:embed="rId4"/>
          <a:stretch>
            <a:fillRect/>
          </a:stretch>
        </p:blipFill>
        <p:spPr>
          <a:xfrm>
            <a:off x="600074" y="2295515"/>
            <a:ext cx="4171951" cy="3409960"/>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p:cNvSpPr txBox="1"/>
          <p:nvPr/>
        </p:nvSpPr>
        <p:spPr>
          <a:xfrm>
            <a:off x="1165190" y="3143250"/>
            <a:ext cx="235410" cy="307777"/>
          </a:xfrm>
          <a:prstGeom prst="rect">
            <a:avLst/>
          </a:prstGeom>
          <a:noFill/>
        </p:spPr>
        <p:txBody>
          <a:bodyPr wrap="square" rtlCol="0">
            <a:spAutoFit/>
          </a:bodyPr>
          <a:lstStyle/>
          <a:p>
            <a:endParaRPr lang="en-US" dirty="0"/>
          </a:p>
        </p:txBody>
      </p:sp>
      <p:sp>
        <p:nvSpPr>
          <p:cNvPr id="11" name="Rectangle 10"/>
          <p:cNvSpPr/>
          <p:nvPr/>
        </p:nvSpPr>
        <p:spPr>
          <a:xfrm>
            <a:off x="903251" y="3462337"/>
            <a:ext cx="725524" cy="215444"/>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800" b="1" dirty="0" smtClean="0">
                <a:solidFill>
                  <a:schemeClr val="tx1"/>
                </a:solidFill>
                <a:latin typeface="Open Sans"/>
                <a:cs typeface="Arial" pitchFamily="34" charset="0"/>
              </a:rPr>
              <a:t>X-AXIS</a:t>
            </a:r>
            <a:endParaRPr lang="en-US" sz="800" b="1" dirty="0">
              <a:solidFill>
                <a:schemeClr val="tx1"/>
              </a:solidFill>
              <a:latin typeface="Open Sans"/>
              <a:cs typeface="Arial" pitchFamily="34" charset="0"/>
            </a:endParaRPr>
          </a:p>
        </p:txBody>
      </p:sp>
      <p:sp>
        <p:nvSpPr>
          <p:cNvPr id="12" name="Rectangle 11"/>
          <p:cNvSpPr/>
          <p:nvPr/>
        </p:nvSpPr>
        <p:spPr>
          <a:xfrm>
            <a:off x="3171824" y="3376612"/>
            <a:ext cx="657225" cy="246221"/>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000" b="1" dirty="0" smtClean="0">
                <a:solidFill>
                  <a:schemeClr val="tx1"/>
                </a:solidFill>
                <a:latin typeface="Open Sans"/>
                <a:cs typeface="Arial" pitchFamily="34" charset="0"/>
              </a:rPr>
              <a:t>Y-AXIS</a:t>
            </a:r>
            <a:endParaRPr lang="en-US" sz="1000" b="1" dirty="0">
              <a:solidFill>
                <a:schemeClr val="tx1"/>
              </a:solidFill>
              <a:latin typeface="Open Sans"/>
              <a:cs typeface="Arial" pitchFamily="34" charset="0"/>
            </a:endParaRPr>
          </a:p>
        </p:txBody>
      </p:sp>
      <p:sp>
        <p:nvSpPr>
          <p:cNvPr id="13" name="Rectangle 12"/>
          <p:cNvSpPr/>
          <p:nvPr/>
        </p:nvSpPr>
        <p:spPr>
          <a:xfrm>
            <a:off x="874677" y="4981588"/>
            <a:ext cx="639798" cy="246221"/>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000" b="1" dirty="0" smtClean="0">
                <a:solidFill>
                  <a:schemeClr val="tx1"/>
                </a:solidFill>
                <a:latin typeface="Open Sans"/>
                <a:cs typeface="Arial" pitchFamily="34" charset="0"/>
              </a:rPr>
              <a:t>Z-AXIS</a:t>
            </a:r>
            <a:endParaRPr lang="en-US" sz="1000" b="1" dirty="0">
              <a:solidFill>
                <a:schemeClr val="tx1"/>
              </a:solidFill>
              <a:latin typeface="Open Sans"/>
              <a:cs typeface="Arial" pitchFamily="34" charset="0"/>
            </a:endParaRPr>
          </a:p>
        </p:txBody>
      </p:sp>
      <p:pic>
        <p:nvPicPr>
          <p:cNvPr id="14" name="Content Placeholder 9" descr="csv_data.JPG"/>
          <p:cNvPicPr>
            <a:picLocks noChangeAspect="1"/>
          </p:cNvPicPr>
          <p:nvPr/>
        </p:nvPicPr>
        <p:blipFill>
          <a:blip r:embed="rId5"/>
          <a:stretch>
            <a:fillRect/>
          </a:stretch>
        </p:blipFill>
        <p:spPr>
          <a:xfrm>
            <a:off x="5048250" y="2295516"/>
            <a:ext cx="3762375" cy="34194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5" name="Rectangle 14"/>
          <p:cNvSpPr/>
          <p:nvPr/>
        </p:nvSpPr>
        <p:spPr>
          <a:xfrm>
            <a:off x="7134225" y="3995736"/>
            <a:ext cx="1343025" cy="738664"/>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b="1" dirty="0" smtClean="0">
                <a:solidFill>
                  <a:schemeClr val="tx1"/>
                </a:solidFill>
                <a:latin typeface="Open Sans"/>
                <a:cs typeface="Arial" pitchFamily="34" charset="0"/>
              </a:rPr>
              <a:t>3-AXIS I.E X,Y &amp; Z ACC DATA.</a:t>
            </a:r>
            <a:endParaRPr lang="en-US" b="1" dirty="0">
              <a:solidFill>
                <a:schemeClr val="tx1"/>
              </a:solidFill>
              <a:latin typeface="Open Sans"/>
              <a:cs typeface="Arial" pitchFamily="34" charset="0"/>
            </a:endParaRPr>
          </a:p>
        </p:txBody>
      </p:sp>
      <p:sp>
        <p:nvSpPr>
          <p:cNvPr id="16" name="Slide Number Placeholder 15"/>
          <p:cNvSpPr>
            <a:spLocks noGrp="1"/>
          </p:cNvSpPr>
          <p:nvPr>
            <p:ph type="sldNum" idx="12"/>
          </p:nvPr>
        </p:nvSpPr>
        <p:spPr>
          <a:xfrm>
            <a:off x="8537829" y="622935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13</a:t>
            </a:fld>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pic>
        <p:nvPicPr>
          <p:cNvPr id="8" name="Content Placeholder 3" descr="matlab.JPG"/>
          <p:cNvPicPr>
            <a:picLocks noChangeAspect="1"/>
          </p:cNvPicPr>
          <p:nvPr/>
        </p:nvPicPr>
        <p:blipFill>
          <a:blip r:embed="rId4"/>
          <a:stretch>
            <a:fillRect/>
          </a:stretch>
        </p:blipFill>
        <p:spPr>
          <a:xfrm>
            <a:off x="1123950" y="1838325"/>
            <a:ext cx="6724649" cy="4087813"/>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p:cNvSpPr txBox="1"/>
          <p:nvPr/>
        </p:nvSpPr>
        <p:spPr>
          <a:xfrm>
            <a:off x="5537881" y="4250517"/>
            <a:ext cx="825873" cy="276999"/>
          </a:xfrm>
          <a:prstGeom prst="rect">
            <a:avLst/>
          </a:prstGeom>
          <a:noFill/>
        </p:spPr>
        <p:txBody>
          <a:bodyPr wrap="square" rtlCol="0">
            <a:spAutoFit/>
          </a:bodyPr>
          <a:lstStyle/>
          <a:p>
            <a:r>
              <a:rPr lang="en-IN" sz="1200" b="1" dirty="0" smtClean="0"/>
              <a:t>32Hz</a:t>
            </a:r>
            <a:endParaRPr lang="en-US" sz="1200" b="1" dirty="0"/>
          </a:p>
        </p:txBody>
      </p:sp>
      <p:sp>
        <p:nvSpPr>
          <p:cNvPr id="10" name="Rectangle 9"/>
          <p:cNvSpPr/>
          <p:nvPr/>
        </p:nvSpPr>
        <p:spPr>
          <a:xfrm>
            <a:off x="1453408" y="1181101"/>
            <a:ext cx="1823192" cy="461665"/>
          </a:xfrm>
          <a:prstGeom prst="rect">
            <a:avLst/>
          </a:prstGeom>
        </p:spPr>
        <p:txBody>
          <a:bodyPr wrap="square">
            <a:spAutoFit/>
          </a:bodyPr>
          <a:lstStyle/>
          <a:p>
            <a:pPr>
              <a:buFont typeface="Arial" pitchFamily="34" charset="0"/>
              <a:buChar char="•"/>
            </a:pPr>
            <a:r>
              <a:rPr lang="en-US" sz="2400" b="1" dirty="0" smtClean="0">
                <a:solidFill>
                  <a:schemeClr val="accent5">
                    <a:lumMod val="75000"/>
                  </a:schemeClr>
                </a:solidFill>
              </a:rPr>
              <a:t>MATLAB</a:t>
            </a:r>
            <a:endParaRPr lang="en-US" sz="2400" dirty="0"/>
          </a:p>
        </p:txBody>
      </p:sp>
      <p:sp>
        <p:nvSpPr>
          <p:cNvPr id="11" name="Slide Number Placeholder 10"/>
          <p:cNvSpPr>
            <a:spLocks noGrp="1"/>
          </p:cNvSpPr>
          <p:nvPr>
            <p:ph type="sldNum" idx="12"/>
          </p:nvPr>
        </p:nvSpPr>
        <p:spPr>
          <a:xfrm>
            <a:off x="8537829"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14</a:t>
            </a:fld>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sp>
        <p:nvSpPr>
          <p:cNvPr id="11" name="Rectangle 10"/>
          <p:cNvSpPr/>
          <p:nvPr/>
        </p:nvSpPr>
        <p:spPr>
          <a:xfrm>
            <a:off x="2232656" y="1457308"/>
            <a:ext cx="4984057" cy="307777"/>
          </a:xfrm>
          <a:prstGeom prst="rect">
            <a:avLst/>
          </a:prstGeom>
        </p:spPr>
        <p:txBody>
          <a:bodyPr wrap="none">
            <a:spAutoFit/>
          </a:bodyPr>
          <a:lstStyle/>
          <a:p>
            <a:pPr>
              <a:buFont typeface="Arial" pitchFamily="34" charset="0"/>
              <a:buChar char="•"/>
            </a:pPr>
            <a:r>
              <a:rPr kumimoji="1" lang="en-IN" altLang="ja-JP" b="1" dirty="0" smtClean="0">
                <a:solidFill>
                  <a:schemeClr val="tx1"/>
                </a:solidFill>
                <a:latin typeface="Open Sans"/>
              </a:rPr>
              <a:t>Thigspeak </a:t>
            </a:r>
            <a:r>
              <a:rPr kumimoji="1" lang="en-IN" altLang="ja-JP" b="1" dirty="0" smtClean="0">
                <a:solidFill>
                  <a:schemeClr val="tx1"/>
                </a:solidFill>
                <a:latin typeface="Open Sans"/>
              </a:rPr>
              <a:t>Graph for 3-axis acc data and location data.</a:t>
            </a:r>
            <a:endParaRPr kumimoji="1" lang="ja-JP" altLang="en-US" b="1" dirty="0">
              <a:solidFill>
                <a:schemeClr val="tx1"/>
              </a:solidFill>
              <a:latin typeface="Open Sans"/>
            </a:endParaRPr>
          </a:p>
        </p:txBody>
      </p:sp>
      <p:sp>
        <p:nvSpPr>
          <p:cNvPr id="12" name="TextBox 11"/>
          <p:cNvSpPr txBox="1"/>
          <p:nvPr/>
        </p:nvSpPr>
        <p:spPr>
          <a:xfrm>
            <a:off x="857250" y="1724011"/>
            <a:ext cx="7585094" cy="523220"/>
          </a:xfrm>
          <a:prstGeom prst="rect">
            <a:avLst/>
          </a:prstGeom>
          <a:noFill/>
        </p:spPr>
        <p:txBody>
          <a:bodyPr wrap="square" rtlCol="0">
            <a:spAutoFit/>
          </a:bodyPr>
          <a:lstStyle/>
          <a:p>
            <a:pPr algn="ctr"/>
            <a:r>
              <a:rPr lang="en-IN" b="1" dirty="0" smtClean="0">
                <a:solidFill>
                  <a:srgbClr val="C00000"/>
                </a:solidFill>
              </a:rPr>
              <a:t>FIELD1:x-axis , FIELD2:y-axis , FIELD3:longitude , FIELD4:longitude , </a:t>
            </a:r>
            <a:r>
              <a:rPr lang="en-IN" b="1" dirty="0" smtClean="0">
                <a:solidFill>
                  <a:srgbClr val="C00000"/>
                </a:solidFill>
              </a:rPr>
              <a:t>FIELD5:z-axis FIELD6:net_acc </a:t>
            </a:r>
            <a:endParaRPr lang="en-US" b="1" dirty="0">
              <a:solidFill>
                <a:srgbClr val="C00000"/>
              </a:solidFill>
            </a:endParaRPr>
          </a:p>
        </p:txBody>
      </p:sp>
      <p:pic>
        <p:nvPicPr>
          <p:cNvPr id="13" name="Content Placeholder 5" descr="thingspeak.JPG"/>
          <p:cNvPicPr>
            <a:picLocks noChangeAspect="1"/>
          </p:cNvPicPr>
          <p:nvPr/>
        </p:nvPicPr>
        <p:blipFill>
          <a:blip r:embed="rId4"/>
          <a:stretch>
            <a:fillRect/>
          </a:stretch>
        </p:blipFill>
        <p:spPr>
          <a:xfrm>
            <a:off x="620212" y="2486025"/>
            <a:ext cx="3799388" cy="34227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3" descr="lat.JPG"/>
          <p:cNvPicPr>
            <a:picLocks noChangeAspect="1"/>
          </p:cNvPicPr>
          <p:nvPr/>
        </p:nvPicPr>
        <p:blipFill>
          <a:blip r:embed="rId5"/>
          <a:stretch>
            <a:fillRect/>
          </a:stretch>
        </p:blipFill>
        <p:spPr>
          <a:xfrm>
            <a:off x="4676775" y="2505074"/>
            <a:ext cx="4048125" cy="3400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5" name="Rectangle 14"/>
          <p:cNvSpPr/>
          <p:nvPr/>
        </p:nvSpPr>
        <p:spPr>
          <a:xfrm>
            <a:off x="4708529" y="5481653"/>
            <a:ext cx="1571636"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1"/>
                </a:solidFill>
                <a:latin typeface="Open Sans"/>
                <a:cs typeface="Arial" pitchFamily="34" charset="0"/>
              </a:rPr>
              <a:t>LONGITUDE</a:t>
            </a:r>
            <a:endParaRPr lang="en-US" sz="1800" b="1" dirty="0">
              <a:solidFill>
                <a:schemeClr val="tx1"/>
              </a:solidFill>
              <a:latin typeface="Open Sans"/>
              <a:cs typeface="Arial" pitchFamily="34" charset="0"/>
            </a:endParaRPr>
          </a:p>
        </p:txBody>
      </p:sp>
      <p:sp>
        <p:nvSpPr>
          <p:cNvPr id="16" name="Rectangle 15"/>
          <p:cNvSpPr/>
          <p:nvPr/>
        </p:nvSpPr>
        <p:spPr>
          <a:xfrm>
            <a:off x="6865961" y="5491178"/>
            <a:ext cx="1571636"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800" b="1" dirty="0" smtClean="0">
                <a:solidFill>
                  <a:schemeClr val="tx1"/>
                </a:solidFill>
                <a:latin typeface="Open Sans"/>
                <a:cs typeface="Arial" pitchFamily="34" charset="0"/>
              </a:rPr>
              <a:t>LATITUDE</a:t>
            </a:r>
            <a:endParaRPr lang="en-US" sz="1800" b="1" dirty="0">
              <a:solidFill>
                <a:schemeClr val="tx1"/>
              </a:solidFill>
              <a:latin typeface="Open Sans"/>
              <a:cs typeface="Arial" pitchFamily="34" charset="0"/>
            </a:endParaRPr>
          </a:p>
        </p:txBody>
      </p:sp>
      <p:sp>
        <p:nvSpPr>
          <p:cNvPr id="18" name="Slide Number Placeholder 17"/>
          <p:cNvSpPr>
            <a:spLocks noGrp="1"/>
          </p:cNvSpPr>
          <p:nvPr>
            <p:ph type="sldNum" idx="12"/>
          </p:nvPr>
        </p:nvSpPr>
        <p:spPr>
          <a:xfrm>
            <a:off x="8547354"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15</a:t>
            </a:fld>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124460" y="1532255"/>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pic>
        <p:nvPicPr>
          <p:cNvPr id="17" name="Picture 16"/>
          <p:cNvPicPr/>
          <p:nvPr/>
        </p:nvPicPr>
        <p:blipFill>
          <a:blip r:embed="rId4"/>
          <a:stretch>
            <a:fillRect/>
          </a:stretch>
        </p:blipFill>
        <p:spPr>
          <a:xfrm>
            <a:off x="6481405" y="2200265"/>
            <a:ext cx="2138720" cy="35528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Picture 17" descr="WhatsApp Image 2021-05-06 at 2.33.46 PM.jpeg"/>
          <p:cNvPicPr>
            <a:picLocks noChangeAspect="1"/>
          </p:cNvPicPr>
          <p:nvPr/>
        </p:nvPicPr>
        <p:blipFill>
          <a:blip r:embed="rId5" cstate="print"/>
          <a:stretch>
            <a:fillRect/>
          </a:stretch>
        </p:blipFill>
        <p:spPr>
          <a:xfrm>
            <a:off x="688941" y="2200265"/>
            <a:ext cx="2115582" cy="35528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Picture 18" descr="WhatsApp Image 2021-05-06 at 2.33.19 PM.jpeg"/>
          <p:cNvPicPr>
            <a:picLocks noChangeAspect="1"/>
          </p:cNvPicPr>
          <p:nvPr/>
        </p:nvPicPr>
        <p:blipFill>
          <a:blip r:embed="rId6" cstate="print"/>
          <a:stretch>
            <a:fillRect/>
          </a:stretch>
        </p:blipFill>
        <p:spPr>
          <a:xfrm>
            <a:off x="3456585" y="2209790"/>
            <a:ext cx="2196524" cy="35528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1" name="Rectangle 20"/>
          <p:cNvSpPr/>
          <p:nvPr/>
        </p:nvSpPr>
        <p:spPr>
          <a:xfrm>
            <a:off x="646416" y="1560612"/>
            <a:ext cx="3430284" cy="461665"/>
          </a:xfrm>
          <a:prstGeom prst="rect">
            <a:avLst/>
          </a:prstGeom>
        </p:spPr>
        <p:txBody>
          <a:bodyPr wrap="square">
            <a:spAutoFit/>
          </a:bodyPr>
          <a:lstStyle/>
          <a:p>
            <a:pPr>
              <a:buFont typeface="Arial" pitchFamily="34" charset="0"/>
              <a:buChar char="•"/>
            </a:pPr>
            <a:r>
              <a:rPr lang="en-US" sz="2400" b="1" dirty="0" smtClean="0">
                <a:solidFill>
                  <a:schemeClr val="tx1"/>
                </a:solidFill>
              </a:rPr>
              <a:t>Working of app:</a:t>
            </a:r>
            <a:endParaRPr lang="en-US" sz="2400" b="1" dirty="0">
              <a:solidFill>
                <a:schemeClr val="tx1"/>
              </a:solidFill>
            </a:endParaRPr>
          </a:p>
        </p:txBody>
      </p:sp>
      <p:sp>
        <p:nvSpPr>
          <p:cNvPr id="22" name="TextBox 21"/>
          <p:cNvSpPr txBox="1"/>
          <p:nvPr/>
        </p:nvSpPr>
        <p:spPr>
          <a:xfrm>
            <a:off x="1104900" y="5829300"/>
            <a:ext cx="1866900" cy="307777"/>
          </a:xfrm>
          <a:prstGeom prst="rect">
            <a:avLst/>
          </a:prstGeom>
          <a:noFill/>
        </p:spPr>
        <p:txBody>
          <a:bodyPr wrap="square" rtlCol="0">
            <a:spAutoFit/>
          </a:bodyPr>
          <a:lstStyle/>
          <a:p>
            <a:r>
              <a:rPr lang="en-IN" b="1" dirty="0" smtClean="0">
                <a:solidFill>
                  <a:schemeClr val="tx1"/>
                </a:solidFill>
              </a:rPr>
              <a:t>HOME PAGE</a:t>
            </a:r>
            <a:endParaRPr lang="en-US" b="1" dirty="0">
              <a:solidFill>
                <a:schemeClr val="tx1"/>
              </a:solidFill>
            </a:endParaRPr>
          </a:p>
        </p:txBody>
      </p:sp>
      <p:sp>
        <p:nvSpPr>
          <p:cNvPr id="23" name="TextBox 22"/>
          <p:cNvSpPr txBox="1"/>
          <p:nvPr/>
        </p:nvSpPr>
        <p:spPr>
          <a:xfrm>
            <a:off x="4010025" y="5848350"/>
            <a:ext cx="1924050" cy="307777"/>
          </a:xfrm>
          <a:prstGeom prst="rect">
            <a:avLst/>
          </a:prstGeom>
          <a:noFill/>
        </p:spPr>
        <p:txBody>
          <a:bodyPr wrap="square" rtlCol="0">
            <a:spAutoFit/>
          </a:bodyPr>
          <a:lstStyle/>
          <a:p>
            <a:r>
              <a:rPr lang="en-IN" b="1" dirty="0" smtClean="0"/>
              <a:t>DATA PAGE</a:t>
            </a:r>
            <a:endParaRPr lang="en-US" b="1" dirty="0"/>
          </a:p>
        </p:txBody>
      </p:sp>
      <p:sp>
        <p:nvSpPr>
          <p:cNvPr id="24" name="TextBox 23"/>
          <p:cNvSpPr txBox="1"/>
          <p:nvPr/>
        </p:nvSpPr>
        <p:spPr>
          <a:xfrm>
            <a:off x="6934200" y="5838825"/>
            <a:ext cx="1971675" cy="304800"/>
          </a:xfrm>
          <a:prstGeom prst="rect">
            <a:avLst/>
          </a:prstGeom>
          <a:noFill/>
        </p:spPr>
        <p:txBody>
          <a:bodyPr wrap="square" rtlCol="0">
            <a:spAutoFit/>
          </a:bodyPr>
          <a:lstStyle/>
          <a:p>
            <a:r>
              <a:rPr lang="en-IN" b="1" dirty="0" smtClean="0"/>
              <a:t>ALERT PAGE</a:t>
            </a:r>
            <a:endParaRPr lang="en-US" b="1" dirty="0"/>
          </a:p>
        </p:txBody>
      </p:sp>
      <p:sp>
        <p:nvSpPr>
          <p:cNvPr id="25" name="Slide Number Placeholder 24"/>
          <p:cNvSpPr>
            <a:spLocks noGrp="1"/>
          </p:cNvSpPr>
          <p:nvPr>
            <p:ph type="sldNum" idx="12"/>
          </p:nvPr>
        </p:nvSpPr>
        <p:spPr>
          <a:xfrm>
            <a:off x="8471154" y="624840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16</a:t>
            </a:fld>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None/>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grpSp>
        <p:nvGrpSpPr>
          <p:cNvPr id="9" name="Group 8"/>
          <p:cNvGrpSpPr/>
          <p:nvPr/>
        </p:nvGrpSpPr>
        <p:grpSpPr>
          <a:xfrm>
            <a:off x="727039" y="2028815"/>
            <a:ext cx="7816886" cy="3619510"/>
            <a:chOff x="1022314" y="2000240"/>
            <a:chExt cx="10715700" cy="4214842"/>
          </a:xfrm>
        </p:grpSpPr>
        <p:pic>
          <p:nvPicPr>
            <p:cNvPr id="7" name="Picture 6" descr="WhatsApp Image 2021-06-15 at 9.06.18 PM.jpeg"/>
            <p:cNvPicPr>
              <a:picLocks noChangeAspect="1"/>
            </p:cNvPicPr>
            <p:nvPr/>
          </p:nvPicPr>
          <p:blipFill>
            <a:blip r:embed="rId4"/>
            <a:stretch>
              <a:fillRect/>
            </a:stretch>
          </p:blipFill>
          <p:spPr>
            <a:xfrm>
              <a:off x="1022314" y="2000240"/>
              <a:ext cx="5072098" cy="41873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descr="aa1e08de-93c2-448c-b509-fdc44b8c8ebc.jpg"/>
            <p:cNvPicPr>
              <a:picLocks noChangeAspect="1"/>
            </p:cNvPicPr>
            <p:nvPr/>
          </p:nvPicPr>
          <p:blipFill>
            <a:blip r:embed="rId5"/>
            <a:stretch>
              <a:fillRect/>
            </a:stretch>
          </p:blipFill>
          <p:spPr>
            <a:xfrm>
              <a:off x="6665916" y="2000240"/>
              <a:ext cx="5072098" cy="42148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sp>
        <p:nvSpPr>
          <p:cNvPr id="10" name="Rectangle 9"/>
          <p:cNvSpPr/>
          <p:nvPr/>
        </p:nvSpPr>
        <p:spPr>
          <a:xfrm>
            <a:off x="670147" y="1465363"/>
            <a:ext cx="2941831" cy="461665"/>
          </a:xfrm>
          <a:prstGeom prst="rect">
            <a:avLst/>
          </a:prstGeom>
        </p:spPr>
        <p:txBody>
          <a:bodyPr wrap="square">
            <a:spAutoFit/>
          </a:bodyPr>
          <a:lstStyle/>
          <a:p>
            <a:pPr>
              <a:buFont typeface="Arial" pitchFamily="34" charset="0"/>
              <a:buChar char="•"/>
            </a:pPr>
            <a:r>
              <a:rPr lang="en-US" sz="2400" b="1" dirty="0" smtClean="0">
                <a:solidFill>
                  <a:schemeClr val="tx1"/>
                </a:solidFill>
              </a:rPr>
              <a:t>Web Page Display</a:t>
            </a:r>
          </a:p>
        </p:txBody>
      </p:sp>
      <p:sp>
        <p:nvSpPr>
          <p:cNvPr id="11" name="TextBox 10"/>
          <p:cNvSpPr txBox="1"/>
          <p:nvPr/>
        </p:nvSpPr>
        <p:spPr>
          <a:xfrm>
            <a:off x="1943100" y="5762625"/>
            <a:ext cx="2000250" cy="307777"/>
          </a:xfrm>
          <a:prstGeom prst="rect">
            <a:avLst/>
          </a:prstGeom>
          <a:noFill/>
        </p:spPr>
        <p:txBody>
          <a:bodyPr wrap="square" rtlCol="0">
            <a:spAutoFit/>
          </a:bodyPr>
          <a:lstStyle/>
          <a:p>
            <a:r>
              <a:rPr lang="en-IN" b="1" dirty="0" smtClean="0"/>
              <a:t>HOME PAGE</a:t>
            </a:r>
            <a:endParaRPr lang="en-US" b="1" dirty="0"/>
          </a:p>
        </p:txBody>
      </p:sp>
      <p:sp>
        <p:nvSpPr>
          <p:cNvPr id="13" name="TextBox 12"/>
          <p:cNvSpPr txBox="1"/>
          <p:nvPr/>
        </p:nvSpPr>
        <p:spPr>
          <a:xfrm>
            <a:off x="6210300" y="5791200"/>
            <a:ext cx="1914525" cy="307777"/>
          </a:xfrm>
          <a:prstGeom prst="rect">
            <a:avLst/>
          </a:prstGeom>
          <a:noFill/>
        </p:spPr>
        <p:txBody>
          <a:bodyPr wrap="square" rtlCol="0">
            <a:spAutoFit/>
          </a:bodyPr>
          <a:lstStyle/>
          <a:p>
            <a:r>
              <a:rPr lang="en-IN" b="1" dirty="0" smtClean="0"/>
              <a:t>MAIN PAGE</a:t>
            </a:r>
            <a:endParaRPr lang="en-US" b="1" dirty="0"/>
          </a:p>
        </p:txBody>
      </p:sp>
      <p:sp>
        <p:nvSpPr>
          <p:cNvPr id="14" name="Slide Number Placeholder 13"/>
          <p:cNvSpPr>
            <a:spLocks noGrp="1"/>
          </p:cNvSpPr>
          <p:nvPr>
            <p:ph type="sldNum" idx="12"/>
          </p:nvPr>
        </p:nvSpPr>
        <p:spPr>
          <a:xfrm>
            <a:off x="8509254" y="622935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17</a:t>
            </a:fld>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grpSp>
        <p:nvGrpSpPr>
          <p:cNvPr id="14" name="Group 13"/>
          <p:cNvGrpSpPr/>
          <p:nvPr/>
        </p:nvGrpSpPr>
        <p:grpSpPr>
          <a:xfrm>
            <a:off x="685642" y="1427165"/>
            <a:ext cx="7820184" cy="4633713"/>
            <a:chOff x="609441" y="274639"/>
            <a:chExt cx="11200011" cy="6231505"/>
          </a:xfrm>
        </p:grpSpPr>
        <p:sp>
          <p:nvSpPr>
            <p:cNvPr id="7" name="Title 1"/>
            <p:cNvSpPr txBox="1">
              <a:spLocks/>
            </p:cNvSpPr>
            <p:nvPr/>
          </p:nvSpPr>
          <p:spPr>
            <a:xfrm>
              <a:off x="609441" y="274639"/>
              <a:ext cx="10969943" cy="711081"/>
            </a:xfrm>
            <a:prstGeom prst="rect">
              <a:avLst/>
            </a:prstGeom>
            <a:noFill/>
            <a:ln>
              <a:noFill/>
            </a:ln>
          </p:spPr>
          <p:txBody>
            <a:bodyPr spcFirstLastPara="1" wrap="square" lIns="91425" tIns="45700" rIns="91425" bIns="91425" anchor="b" anchorCtr="0">
              <a:normAutofit fontScale="55000" lnSpcReduction="20000"/>
            </a:bodyPr>
            <a:lstStyle/>
            <a:p>
              <a:pPr marL="0" marR="0" lvl="0" indent="0" algn="l" defTabSz="914400" rtl="0" eaLnBrk="1" fontAlgn="auto" latinLnBrk="0" hangingPunct="1">
                <a:lnSpc>
                  <a:spcPct val="100000"/>
                </a:lnSpc>
                <a:spcBef>
                  <a:spcPts val="0"/>
                </a:spcBef>
                <a:spcAft>
                  <a:spcPts val="0"/>
                </a:spcAft>
                <a:buClr>
                  <a:schemeClr val="dk2"/>
                </a:buClr>
                <a:buSzPts val="1800"/>
                <a:buFont typeface="Libre Franklin"/>
                <a:buNone/>
                <a:tabLst/>
                <a:defRPr/>
              </a:pPr>
              <a:r>
                <a:rPr kumimoji="0" lang="en-US" sz="4000" b="1" i="0" u="none" strike="noStrike" kern="0" cap="none" spc="0" normalizeH="0" baseline="0" noProof="0" dirty="0" smtClean="0">
                  <a:ln>
                    <a:noFill/>
                  </a:ln>
                  <a:solidFill>
                    <a:schemeClr val="tx1"/>
                  </a:solidFill>
                  <a:effectLst/>
                  <a:uLnTx/>
                  <a:uFillTx/>
                  <a:latin typeface="Libre Franklin"/>
                  <a:ea typeface="Libre Franklin"/>
                  <a:cs typeface="Libre Franklin"/>
                  <a:sym typeface="Libre Franklin"/>
                </a:rPr>
                <a:t>DEPLOYMENT OF NODES IN NODE RED (IBM CLOUD)</a:t>
              </a:r>
              <a:endParaRPr kumimoji="0" lang="en-US" sz="4000" b="0" i="0" u="none" strike="noStrike" kern="0" cap="none" spc="0" normalizeH="0" baseline="0" noProof="0" dirty="0">
                <a:ln>
                  <a:noFill/>
                </a:ln>
                <a:solidFill>
                  <a:schemeClr val="tx1"/>
                </a:solidFill>
                <a:effectLst/>
                <a:uLnTx/>
                <a:uFillTx/>
                <a:latin typeface="Libre Franklin"/>
                <a:ea typeface="Libre Franklin"/>
                <a:cs typeface="Libre Franklin"/>
                <a:sym typeface="Libre Franklin"/>
              </a:endParaRPr>
            </a:p>
          </p:txBody>
        </p:sp>
        <p:pic>
          <p:nvPicPr>
            <p:cNvPr id="8" name="Content Placeholder 3"/>
            <p:cNvPicPr>
              <a:picLocks/>
            </p:cNvPicPr>
            <p:nvPr/>
          </p:nvPicPr>
          <p:blipFill>
            <a:blip r:embed="rId4">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665124" y="2928934"/>
              <a:ext cx="5286412" cy="3214710"/>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p:cNvPicPr/>
            <p:nvPr/>
          </p:nvPicPr>
          <p:blipFill>
            <a:blip r:embed="rId5">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6380164" y="2928934"/>
              <a:ext cx="5429288" cy="32147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p:cNvPicPr/>
            <p:nvPr/>
          </p:nvPicPr>
          <p:blipFill>
            <a:blip r:embed="rId6">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3167621" y="1870174"/>
              <a:ext cx="5953126" cy="658495"/>
            </a:xfrm>
            <a:prstGeom prst="rect">
              <a:avLst/>
            </a:prstGeom>
            <a:noFill/>
            <a:ln>
              <a:noFill/>
            </a:ln>
          </p:spPr>
        </p:pic>
        <p:sp>
          <p:nvSpPr>
            <p:cNvPr id="11" name="Rectangle 1"/>
            <p:cNvSpPr>
              <a:spLocks noChangeArrowheads="1"/>
            </p:cNvSpPr>
            <p:nvPr/>
          </p:nvSpPr>
          <p:spPr bwMode="auto">
            <a:xfrm>
              <a:off x="736562" y="1086327"/>
              <a:ext cx="9215502" cy="74502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accent5">
                      <a:lumMod val="75000"/>
                    </a:schemeClr>
                  </a:solidFill>
                  <a:effectLst/>
                  <a:latin typeface="Arial" pitchFamily="34" charset="0"/>
                  <a:ea typeface="Calibri" pitchFamily="34" charset="0"/>
                  <a:cs typeface="Times New Roman" pitchFamily="18" charset="0"/>
                </a:rPr>
                <a:t> </a:t>
              </a:r>
              <a:r>
                <a:rPr kumimoji="0" lang="en-US" b="1" i="0" u="none" strike="noStrike" cap="none" normalizeH="0" baseline="0" dirty="0" smtClean="0">
                  <a:ln>
                    <a:noFill/>
                  </a:ln>
                  <a:solidFill>
                    <a:schemeClr val="accent1"/>
                  </a:solidFill>
                  <a:effectLst/>
                  <a:latin typeface="Arial" pitchFamily="34" charset="0"/>
                  <a:ea typeface="Calibri" pitchFamily="34" charset="0"/>
                  <a:cs typeface="Times New Roman" pitchFamily="18" charset="0"/>
                </a:rPr>
                <a:t>EMAIL ALERT AND SMS USING NODE-RED USING IBM CLOUD FOR WEB APPLICATION</a:t>
              </a:r>
              <a:endParaRPr kumimoji="0" lang="en-US" b="0" i="0" u="none" strike="noStrike" cap="none" normalizeH="0" baseline="0" dirty="0" smtClean="0">
                <a:ln>
                  <a:noFill/>
                </a:ln>
                <a:solidFill>
                  <a:schemeClr val="accent1"/>
                </a:solidFill>
                <a:effectLst/>
                <a:latin typeface="Arial" pitchFamily="34" charset="0"/>
                <a:cs typeface="Arial" pitchFamily="34" charset="0"/>
              </a:endParaRPr>
            </a:p>
          </p:txBody>
        </p:sp>
        <p:sp>
          <p:nvSpPr>
            <p:cNvPr id="12" name="Rectangle 11"/>
            <p:cNvSpPr/>
            <p:nvPr/>
          </p:nvSpPr>
          <p:spPr>
            <a:xfrm>
              <a:off x="2345171" y="6092240"/>
              <a:ext cx="2000263" cy="413904"/>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b="1" dirty="0" smtClean="0">
                  <a:solidFill>
                    <a:schemeClr val="accent1"/>
                  </a:solidFill>
                  <a:latin typeface="Open Sans"/>
                  <a:cs typeface="Arial" pitchFamily="34" charset="0"/>
                </a:rPr>
                <a:t>MAPPING</a:t>
              </a:r>
              <a:endParaRPr lang="en-US" b="1" dirty="0">
                <a:solidFill>
                  <a:schemeClr val="accent1"/>
                </a:solidFill>
                <a:latin typeface="Open Sans"/>
                <a:cs typeface="Arial" pitchFamily="34" charset="0"/>
              </a:endParaRPr>
            </a:p>
          </p:txBody>
        </p:sp>
        <p:sp>
          <p:nvSpPr>
            <p:cNvPr id="13" name="Rectangle 12"/>
            <p:cNvSpPr/>
            <p:nvPr/>
          </p:nvSpPr>
          <p:spPr>
            <a:xfrm>
              <a:off x="8451867" y="6041002"/>
              <a:ext cx="2157120" cy="413904"/>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b="1" dirty="0" smtClean="0">
                  <a:solidFill>
                    <a:schemeClr val="accent1"/>
                  </a:solidFill>
                  <a:latin typeface="Open Sans"/>
                  <a:cs typeface="Arial" pitchFamily="34" charset="0"/>
                </a:rPr>
                <a:t>ALERT EMAIL</a:t>
              </a:r>
              <a:endParaRPr lang="en-US" b="1" dirty="0">
                <a:solidFill>
                  <a:schemeClr val="accent1"/>
                </a:solidFill>
                <a:latin typeface="Open Sans"/>
                <a:cs typeface="Arial" pitchFamily="34" charset="0"/>
              </a:endParaRPr>
            </a:p>
          </p:txBody>
        </p:sp>
      </p:grpSp>
      <p:sp>
        <p:nvSpPr>
          <p:cNvPr id="15" name="Slide Number Placeholder 14"/>
          <p:cNvSpPr>
            <a:spLocks noGrp="1"/>
          </p:cNvSpPr>
          <p:nvPr>
            <p:ph type="sldNum" idx="12"/>
          </p:nvPr>
        </p:nvSpPr>
        <p:spPr>
          <a:xfrm>
            <a:off x="8528304"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18</a:t>
            </a:fld>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381125" y="321945"/>
            <a:ext cx="5823585" cy="631825"/>
          </a:xfrm>
        </p:spPr>
        <p:txBody>
          <a:bodyPr>
            <a:normAutofit fontScale="90000"/>
          </a:bodyPr>
          <a:lstStyle/>
          <a:p>
            <a:r>
              <a:rPr lang="en-IN" altLang="en-US" b="1" dirty="0">
                <a:latin typeface="Calibri" panose="020F0502020204030204" pitchFamily="34" charset="0"/>
                <a:cs typeface="Calibri" panose="020F0502020204030204" pitchFamily="34" charset="0"/>
              </a:rPr>
              <a:t>Result Screenshots:</a:t>
            </a:r>
            <a:endParaRPr lang="en-IN" b="1" dirty="0">
              <a:latin typeface="Calibri" panose="020F0502020204030204" pitchFamily="34" charset="0"/>
              <a:cs typeface="Calibri" panose="020F0502020204030204" pitchFamily="34" charset="0"/>
            </a:endParaRPr>
          </a:p>
        </p:txBody>
      </p:sp>
      <p:sp>
        <p:nvSpPr>
          <p:cNvPr id="1048592" name="Text Placeholder 2"/>
          <p:cNvSpPr>
            <a:spLocks noGrp="1"/>
          </p:cNvSpPr>
          <p:nvPr>
            <p:ph type="body" idx="1"/>
          </p:nvPr>
        </p:nvSpPr>
        <p:spPr>
          <a:xfrm>
            <a:off x="238760" y="1447800"/>
            <a:ext cx="8775065" cy="5325745"/>
          </a:xfrm>
        </p:spPr>
        <p:txBody>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marL="131445" indent="0">
              <a:buNone/>
            </a:pPr>
            <a:endParaRPr lang="en-IN" dirty="0"/>
          </a:p>
        </p:txBody>
      </p:sp>
      <p:sp>
        <p:nvSpPr>
          <p:cNvPr id="1048593" name="Google Shape;117;p2"/>
          <p:cNvSpPr txBox="1">
            <a:spLocks noGrp="1"/>
          </p:cNvSpPr>
          <p:nvPr>
            <p:ph type="ftr" idx="11"/>
          </p:nvPr>
        </p:nvSpPr>
        <p:spPr>
          <a:xfrm>
            <a:off x="186268" y="6172199"/>
            <a:ext cx="3970866" cy="6011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56"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grpSp>
        <p:nvGrpSpPr>
          <p:cNvPr id="20" name="Group 19"/>
          <p:cNvGrpSpPr/>
          <p:nvPr/>
        </p:nvGrpSpPr>
        <p:grpSpPr>
          <a:xfrm>
            <a:off x="904717" y="1274765"/>
            <a:ext cx="7477284" cy="4773514"/>
            <a:chOff x="707260" y="460689"/>
            <a:chExt cx="10969943" cy="5541053"/>
          </a:xfrm>
        </p:grpSpPr>
        <p:sp>
          <p:nvSpPr>
            <p:cNvPr id="15" name="Title 1"/>
            <p:cNvSpPr txBox="1">
              <a:spLocks/>
            </p:cNvSpPr>
            <p:nvPr/>
          </p:nvSpPr>
          <p:spPr>
            <a:xfrm>
              <a:off x="707260" y="460689"/>
              <a:ext cx="10969943" cy="711081"/>
            </a:xfrm>
            <a:prstGeom prst="rect">
              <a:avLst/>
            </a:prstGeom>
            <a:noFill/>
            <a:ln>
              <a:noFill/>
            </a:ln>
          </p:spPr>
          <p:txBody>
            <a:bodyPr spcFirstLastPara="1" wrap="square" lIns="91425" tIns="45700" rIns="91425" bIns="91425" anchor="b" anchorCtr="0">
              <a:normAutofit/>
            </a:bodyPr>
            <a:lstStyle/>
            <a:p>
              <a:pPr marL="0" marR="0" lvl="0" indent="0" algn="l" defTabSz="914400" rtl="0" eaLnBrk="1" fontAlgn="auto" latinLnBrk="0" hangingPunct="1">
                <a:lnSpc>
                  <a:spcPct val="100000"/>
                </a:lnSpc>
                <a:spcBef>
                  <a:spcPts val="0"/>
                </a:spcBef>
                <a:spcAft>
                  <a:spcPts val="0"/>
                </a:spcAft>
                <a:buClr>
                  <a:schemeClr val="dk2"/>
                </a:buClr>
                <a:buSzPts val="1800"/>
                <a:tabLst/>
                <a:defRPr/>
              </a:pPr>
              <a:r>
                <a:rPr kumimoji="0" lang="en-US" sz="2400" b="1" i="0" u="none" strike="noStrike" kern="0" cap="none" spc="0" normalizeH="0" baseline="0" noProof="0" dirty="0" smtClean="0">
                  <a:ln>
                    <a:noFill/>
                  </a:ln>
                  <a:solidFill>
                    <a:schemeClr val="accent2">
                      <a:lumMod val="60000"/>
                      <a:lumOff val="40000"/>
                    </a:schemeClr>
                  </a:solidFill>
                  <a:effectLst/>
                  <a:uLnTx/>
                  <a:uFillTx/>
                  <a:latin typeface="Libre Franklin"/>
                  <a:ea typeface="Libre Franklin"/>
                  <a:cs typeface="Libre Franklin"/>
                  <a:sym typeface="Libre Franklin"/>
                </a:rPr>
                <a:t>IBM CLOUD DASHBOARD:</a:t>
              </a:r>
              <a:endParaRPr kumimoji="0" lang="en-US" sz="2400" b="1" i="0" u="none" strike="noStrike" kern="0" cap="none" spc="0" normalizeH="0" baseline="0" noProof="0" dirty="0">
                <a:ln>
                  <a:noFill/>
                </a:ln>
                <a:solidFill>
                  <a:schemeClr val="accent2">
                    <a:lumMod val="60000"/>
                    <a:lumOff val="40000"/>
                  </a:schemeClr>
                </a:solidFill>
                <a:effectLst/>
                <a:uLnTx/>
                <a:uFillTx/>
                <a:latin typeface="Libre Franklin"/>
                <a:ea typeface="Libre Franklin"/>
                <a:cs typeface="Libre Franklin"/>
                <a:sym typeface="Libre Franklin"/>
              </a:endParaRPr>
            </a:p>
          </p:txBody>
        </p:sp>
        <p:pic>
          <p:nvPicPr>
            <p:cNvPr id="16" name="Picture 15"/>
            <p:cNvPicPr/>
            <p:nvPr/>
          </p:nvPicPr>
          <p:blipFill>
            <a:blip r:embed="rId4">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808000" y="1428736"/>
              <a:ext cx="5214974" cy="40005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Content Placeholder 4"/>
            <p:cNvPicPr>
              <a:picLocks/>
            </p:cNvPicPr>
            <p:nvPr/>
          </p:nvPicPr>
          <p:blipFill>
            <a:blip r:embed="rId5">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rcRect/>
            <a:stretch>
              <a:fillRect/>
            </a:stretch>
          </p:blipFill>
          <p:spPr bwMode="auto">
            <a:xfrm>
              <a:off x="6237288" y="1428736"/>
              <a:ext cx="5299852" cy="4000528"/>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Rectangle 17"/>
            <p:cNvSpPr/>
            <p:nvPr/>
          </p:nvSpPr>
          <p:spPr>
            <a:xfrm>
              <a:off x="1666821" y="5322940"/>
              <a:ext cx="3819829" cy="67880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600" b="1" dirty="0" smtClean="0">
                  <a:solidFill>
                    <a:schemeClr val="tx1">
                      <a:lumMod val="85000"/>
                      <a:lumOff val="15000"/>
                    </a:schemeClr>
                  </a:solidFill>
                  <a:latin typeface="Open Sans"/>
                  <a:cs typeface="Arial" pitchFamily="34" charset="0"/>
                </a:rPr>
                <a:t>SYSTEM CONFIGURATION</a:t>
              </a:r>
              <a:endParaRPr lang="en-US" sz="1600" b="1" dirty="0">
                <a:solidFill>
                  <a:schemeClr val="tx1">
                    <a:lumMod val="85000"/>
                    <a:lumOff val="15000"/>
                  </a:schemeClr>
                </a:solidFill>
                <a:latin typeface="Open Sans"/>
                <a:cs typeface="Arial" pitchFamily="34" charset="0"/>
              </a:endParaRPr>
            </a:p>
          </p:txBody>
        </p:sp>
        <p:sp>
          <p:nvSpPr>
            <p:cNvPr id="19" name="Rectangle 18"/>
            <p:cNvSpPr/>
            <p:nvPr/>
          </p:nvSpPr>
          <p:spPr>
            <a:xfrm>
              <a:off x="7652646" y="5300825"/>
              <a:ext cx="3200081" cy="678802"/>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600" b="1" dirty="0" smtClean="0">
                  <a:solidFill>
                    <a:schemeClr val="tx1">
                      <a:lumMod val="85000"/>
                      <a:lumOff val="15000"/>
                    </a:schemeClr>
                  </a:solidFill>
                  <a:latin typeface="Open Sans"/>
                  <a:cs typeface="Arial" pitchFamily="34" charset="0"/>
                </a:rPr>
                <a:t>GENERATED SIGNAL</a:t>
              </a:r>
              <a:endParaRPr lang="en-US" sz="1600" b="1" dirty="0">
                <a:solidFill>
                  <a:schemeClr val="tx1">
                    <a:lumMod val="85000"/>
                    <a:lumOff val="15000"/>
                  </a:schemeClr>
                </a:solidFill>
                <a:latin typeface="Open Sans"/>
                <a:cs typeface="Arial" pitchFamily="34" charset="0"/>
              </a:endParaRPr>
            </a:p>
          </p:txBody>
        </p:sp>
      </p:grpSp>
      <p:sp>
        <p:nvSpPr>
          <p:cNvPr id="21" name="Slide Number Placeholder 20"/>
          <p:cNvSpPr>
            <a:spLocks noGrp="1"/>
          </p:cNvSpPr>
          <p:nvPr>
            <p:ph type="sldNum" idx="12"/>
          </p:nvPr>
        </p:nvSpPr>
        <p:spPr>
          <a:xfrm>
            <a:off x="8509254" y="622935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19</a:t>
            </a:fld>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048636" name="Google Shape;113;p2"/>
          <p:cNvSpPr txBox="1">
            <a:spLocks noGrp="1"/>
          </p:cNvSpPr>
          <p:nvPr>
            <p:ph type="title"/>
          </p:nvPr>
        </p:nvSpPr>
        <p:spPr>
          <a:xfrm>
            <a:off x="1295400" y="427990"/>
            <a:ext cx="3039745" cy="678815"/>
          </a:xfrm>
          <a:prstGeom prst="rect">
            <a:avLst/>
          </a:prstGeom>
          <a:noFill/>
          <a:ln>
            <a:noFill/>
          </a:ln>
        </p:spPr>
        <p:txBody>
          <a:bodyPr spcFirstLastPara="1" wrap="square" lIns="91425" tIns="45700" rIns="91425" bIns="91425" anchor="b" anchorCtr="0">
            <a:normAutofit fontScale="90000"/>
          </a:bodyPr>
          <a:lstStyle/>
          <a:p>
            <a:pPr marL="0" lvl="0" indent="0" algn="l" rtl="0">
              <a:spcBef>
                <a:spcPts val="0"/>
              </a:spcBef>
              <a:spcAft>
                <a:spcPts val="0"/>
              </a:spcAft>
              <a:buClr>
                <a:schemeClr val="dk2"/>
              </a:buClr>
              <a:buSzPts val="4000"/>
              <a:buFont typeface="Libre Franklin"/>
              <a:buNone/>
            </a:pPr>
            <a:r>
              <a:rPr lang="en-US" sz="3600" b="1" dirty="0" smtClean="0">
                <a:solidFill>
                  <a:schemeClr val="accent5">
                    <a:lumMod val="75000"/>
                  </a:schemeClr>
                </a:solidFill>
                <a:latin typeface="Calibri" panose="020F0502020204030204" pitchFamily="34" charset="0"/>
                <a:cs typeface="Calibri" panose="020F0502020204030204" pitchFamily="34" charset="0"/>
              </a:rPr>
              <a:t>Contents:</a:t>
            </a:r>
            <a:endParaRPr sz="3600" b="1" dirty="0">
              <a:solidFill>
                <a:schemeClr val="accent5">
                  <a:lumMod val="75000"/>
                </a:schemeClr>
              </a:solidFill>
              <a:latin typeface="Calibri" panose="020F0502020204030204" pitchFamily="34" charset="0"/>
              <a:cs typeface="Calibri" panose="020F0502020204030204" pitchFamily="34" charset="0"/>
            </a:endParaRPr>
          </a:p>
        </p:txBody>
      </p:sp>
      <p:sp>
        <p:nvSpPr>
          <p:cNvPr id="1048637" name="Google Shape;114;p2"/>
          <p:cNvSpPr txBox="1">
            <a:spLocks noGrp="1"/>
          </p:cNvSpPr>
          <p:nvPr>
            <p:ph type="body" idx="1"/>
          </p:nvPr>
        </p:nvSpPr>
        <p:spPr>
          <a:xfrm>
            <a:off x="685800" y="1240456"/>
            <a:ext cx="7962900" cy="4941269"/>
          </a:xfrm>
          <a:prstGeom prst="rect">
            <a:avLst/>
          </a:prstGeom>
          <a:noFill/>
          <a:ln>
            <a:noFill/>
          </a:ln>
        </p:spPr>
        <p:txBody>
          <a:bodyPr spcFirstLastPara="1" wrap="square" lIns="91425" tIns="45700" rIns="91425" bIns="45700" anchor="t" anchorCtr="0">
            <a:noAutofit/>
          </a:bodyPr>
          <a:lstStyle/>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Project </a:t>
            </a:r>
            <a:r>
              <a:rPr lang="en-US" sz="2000" dirty="0">
                <a:latin typeface="Calibri" panose="020F0502020204030204" pitchFamily="34" charset="0"/>
                <a:cs typeface="Calibri" panose="020F0502020204030204" pitchFamily="34" charset="0"/>
                <a:sym typeface="+mn-ea"/>
              </a:rPr>
              <a:t>Title </a:t>
            </a:r>
            <a:endParaRPr lang="en-US" sz="2000" dirty="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Introduction</a:t>
            </a:r>
          </a:p>
          <a:p>
            <a:pPr marL="462280" lvl="0" indent="-342900" algn="l" rtl="0">
              <a:lnSpc>
                <a:spcPct val="80000"/>
              </a:lnSpc>
              <a:spcBef>
                <a:spcPts val="580"/>
              </a:spcBef>
              <a:spcAft>
                <a:spcPts val="0"/>
              </a:spcAft>
              <a:buSzPts val="1879"/>
              <a:buFont typeface="Wingdings" panose="05000000000000000000" charset="0"/>
              <a:buChar char="o"/>
            </a:pPr>
            <a:r>
              <a:rPr lang="en-IN" altLang="en-US" sz="2000" dirty="0" smtClean="0">
                <a:latin typeface="Calibri" panose="020F0502020204030204" pitchFamily="34" charset="0"/>
                <a:cs typeface="Calibri" panose="020F0502020204030204" pitchFamily="34" charset="0"/>
                <a:sym typeface="+mn-ea"/>
              </a:rPr>
              <a:t>Literature Survey</a:t>
            </a:r>
          </a:p>
          <a:p>
            <a:pPr marL="462280" lvl="0" indent="-342900">
              <a:lnSpc>
                <a:spcPct val="80000"/>
              </a:lnSpc>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Aim and Objectives</a:t>
            </a:r>
            <a:endParaRPr lang="en-US" sz="2000" dirty="0" smtClean="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Project Description </a:t>
            </a:r>
          </a:p>
          <a:p>
            <a:pPr marL="462280" lvl="0" indent="-342900" algn="l" rtl="0">
              <a:lnSpc>
                <a:spcPct val="80000"/>
              </a:lnSpc>
              <a:spcBef>
                <a:spcPts val="580"/>
              </a:spcBef>
              <a:spcAft>
                <a:spcPts val="0"/>
              </a:spcAft>
              <a:buSzPts val="1879"/>
              <a:buNone/>
            </a:pPr>
            <a:r>
              <a:rPr lang="en-US" sz="2000" dirty="0" smtClean="0">
                <a:latin typeface="Calibri" panose="020F0502020204030204" pitchFamily="34" charset="0"/>
                <a:cs typeface="Calibri" panose="020F0502020204030204" pitchFamily="34" charset="0"/>
                <a:sym typeface="+mn-ea"/>
              </a:rPr>
              <a:t>     (Block Diagram, Specifications, Explanation)</a:t>
            </a:r>
            <a:endParaRPr lang="en-US" sz="2000" dirty="0" smtClean="0">
              <a:latin typeface="Calibri" panose="020F0502020204030204" pitchFamily="34" charset="0"/>
              <a:cs typeface="Calibri" panose="020F0502020204030204" pitchFamily="34" charset="0"/>
            </a:endParaRPr>
          </a:p>
          <a:p>
            <a:pPr marL="462280" indent="-342900">
              <a:lnSpc>
                <a:spcPct val="80000"/>
              </a:lnSpc>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rPr>
              <a:t>Project Implementation</a:t>
            </a: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Results  </a:t>
            </a:r>
            <a:endParaRPr lang="en-US" sz="2000" dirty="0" smtClean="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Tasks </a:t>
            </a:r>
            <a:r>
              <a:rPr lang="en-US" sz="2000" dirty="0">
                <a:latin typeface="Calibri" panose="020F0502020204030204" pitchFamily="34" charset="0"/>
                <a:cs typeface="Calibri" panose="020F0502020204030204" pitchFamily="34" charset="0"/>
                <a:sym typeface="+mn-ea"/>
              </a:rPr>
              <a:t>Completed till Date </a:t>
            </a:r>
          </a:p>
          <a:p>
            <a:pPr marL="462280" lvl="0" indent="-342900" algn="l" rtl="0">
              <a:lnSpc>
                <a:spcPct val="80000"/>
              </a:lnSpc>
              <a:spcBef>
                <a:spcPts val="580"/>
              </a:spcBef>
              <a:spcAft>
                <a:spcPts val="0"/>
              </a:spcAft>
              <a:buSzPts val="1879"/>
              <a:buFont typeface="Wingdings" panose="05000000000000000000" charset="0"/>
              <a:buChar char="o"/>
            </a:pPr>
            <a:r>
              <a:rPr lang="en-IN" altLang="en-US" sz="2000" dirty="0">
                <a:latin typeface="Calibri" panose="020F0502020204030204" pitchFamily="34" charset="0"/>
                <a:cs typeface="Calibri" panose="020F0502020204030204" pitchFamily="34" charset="0"/>
                <a:sym typeface="+mn-ea"/>
              </a:rPr>
              <a:t>Challenges And Solutions</a:t>
            </a:r>
            <a:endParaRPr lang="en-US" sz="2000" dirty="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Key </a:t>
            </a:r>
            <a:r>
              <a:rPr lang="en-US" sz="2000" dirty="0">
                <a:latin typeface="Calibri" panose="020F0502020204030204" pitchFamily="34" charset="0"/>
                <a:cs typeface="Calibri" panose="020F0502020204030204" pitchFamily="34" charset="0"/>
                <a:sym typeface="+mn-ea"/>
              </a:rPr>
              <a:t>Learnings till </a:t>
            </a:r>
            <a:r>
              <a:rPr lang="en-US" sz="2000" dirty="0" smtClean="0">
                <a:latin typeface="Calibri" panose="020F0502020204030204" pitchFamily="34" charset="0"/>
                <a:cs typeface="Calibri" panose="020F0502020204030204" pitchFamily="34" charset="0"/>
                <a:sym typeface="+mn-ea"/>
              </a:rPr>
              <a:t>Date </a:t>
            </a:r>
            <a:endParaRPr lang="en-US" sz="2000" dirty="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Action </a:t>
            </a:r>
            <a:r>
              <a:rPr lang="en-US" sz="2000" dirty="0">
                <a:latin typeface="Calibri" panose="020F0502020204030204" pitchFamily="34" charset="0"/>
                <a:cs typeface="Calibri" panose="020F0502020204030204" pitchFamily="34" charset="0"/>
                <a:sym typeface="+mn-ea"/>
              </a:rPr>
              <a:t>Plan for the remaining term </a:t>
            </a:r>
            <a:endParaRPr lang="en-US" sz="2000" dirty="0" smtClean="0">
              <a:latin typeface="Calibri" panose="020F0502020204030204" pitchFamily="34" charset="0"/>
              <a:cs typeface="Calibri" panose="020F0502020204030204" pitchFamily="34" charset="0"/>
            </a:endParaRP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Conclusion</a:t>
            </a:r>
          </a:p>
          <a:p>
            <a:pPr marL="462280" lvl="0" indent="-342900" algn="l" rtl="0">
              <a:lnSpc>
                <a:spcPct val="80000"/>
              </a:lnSpc>
              <a:spcBef>
                <a:spcPts val="580"/>
              </a:spcBef>
              <a:spcAft>
                <a:spcPts val="0"/>
              </a:spcAft>
              <a:buSzPts val="1879"/>
              <a:buFont typeface="Wingdings" panose="05000000000000000000" charset="0"/>
              <a:buChar char="o"/>
            </a:pPr>
            <a:r>
              <a:rPr lang="en-US" sz="2000" dirty="0" smtClean="0">
                <a:latin typeface="Calibri" panose="020F0502020204030204" pitchFamily="34" charset="0"/>
                <a:cs typeface="Calibri" panose="020F0502020204030204" pitchFamily="34" charset="0"/>
                <a:sym typeface="+mn-ea"/>
              </a:rPr>
              <a:t>References</a:t>
            </a:r>
            <a:endParaRPr lang="en-US" sz="2000" dirty="0">
              <a:latin typeface="Calibri" panose="020F0502020204030204" pitchFamily="34" charset="0"/>
              <a:cs typeface="Calibri" panose="020F0502020204030204" pitchFamily="34" charset="0"/>
            </a:endParaRPr>
          </a:p>
          <a:p>
            <a:pPr marL="405130" lvl="0" indent="-285750" algn="l" rtl="0">
              <a:lnSpc>
                <a:spcPct val="80000"/>
              </a:lnSpc>
              <a:spcBef>
                <a:spcPts val="580"/>
              </a:spcBef>
              <a:spcAft>
                <a:spcPts val="0"/>
              </a:spcAft>
              <a:buSzPts val="1879"/>
            </a:pPr>
            <a:endParaRPr lang="en-US" sz="2400" dirty="0">
              <a:latin typeface="Calibri" panose="020F0502020204030204" pitchFamily="34" charset="0"/>
              <a:cs typeface="Calibri" panose="020F0502020204030204" pitchFamily="34" charset="0"/>
            </a:endParaRPr>
          </a:p>
        </p:txBody>
      </p:sp>
      <p:pic>
        <p:nvPicPr>
          <p:cNvPr id="2097173" name="Google Shape;115;p2"/>
          <p:cNvPicPr preferRelativeResize="0"/>
          <p:nvPr/>
        </p:nvPicPr>
        <p:blipFill rotWithShape="1">
          <a:blip r:embed="rId3"/>
          <a:srcRect/>
          <a:stretch>
            <a:fillRect/>
          </a:stretch>
        </p:blipFill>
        <p:spPr>
          <a:xfrm>
            <a:off x="152400" y="124354"/>
            <a:ext cx="1143000" cy="1143000"/>
          </a:xfrm>
          <a:prstGeom prst="rect">
            <a:avLst/>
          </a:prstGeom>
          <a:noFill/>
          <a:ln>
            <a:noFill/>
          </a:ln>
        </p:spPr>
      </p:pic>
      <p:sp>
        <p:nvSpPr>
          <p:cNvPr id="1048639" name="Google Shape;117;p2"/>
          <p:cNvSpPr txBox="1">
            <a:spLocks noGrp="1"/>
          </p:cNvSpPr>
          <p:nvPr>
            <p:ph type="ftr" idx="11"/>
          </p:nvPr>
        </p:nvSpPr>
        <p:spPr>
          <a:xfrm>
            <a:off x="245533" y="6172200"/>
            <a:ext cx="3970867" cy="457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grpSp>
        <p:nvGrpSpPr>
          <p:cNvPr id="9" name="Google Shape;63;p12"/>
          <p:cNvGrpSpPr/>
          <p:nvPr/>
        </p:nvGrpSpPr>
        <p:grpSpPr>
          <a:xfrm>
            <a:off x="5799104" y="3205156"/>
            <a:ext cx="2714644" cy="2928958"/>
            <a:chOff x="5122427" y="668001"/>
            <a:chExt cx="3841143" cy="3893303"/>
          </a:xfrm>
        </p:grpSpPr>
        <p:grpSp>
          <p:nvGrpSpPr>
            <p:cNvPr id="10" name="Google Shape;64;p12"/>
            <p:cNvGrpSpPr/>
            <p:nvPr/>
          </p:nvGrpSpPr>
          <p:grpSpPr>
            <a:xfrm>
              <a:off x="5144037" y="893590"/>
              <a:ext cx="2833660" cy="2964311"/>
              <a:chOff x="3860721" y="1330073"/>
              <a:chExt cx="3544299" cy="3707706"/>
            </a:xfrm>
          </p:grpSpPr>
          <p:sp>
            <p:nvSpPr>
              <p:cNvPr id="177"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 name="Google Shape;203;p12"/>
            <p:cNvGrpSpPr/>
            <p:nvPr/>
          </p:nvGrpSpPr>
          <p:grpSpPr>
            <a:xfrm flipH="1">
              <a:off x="5678143" y="1227582"/>
              <a:ext cx="345795" cy="1043508"/>
              <a:chOff x="5678143" y="1151382"/>
              <a:chExt cx="345795" cy="1043508"/>
            </a:xfrm>
          </p:grpSpPr>
          <p:sp>
            <p:nvSpPr>
              <p:cNvPr id="160"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221;p12"/>
            <p:cNvGrpSpPr/>
            <p:nvPr/>
          </p:nvGrpSpPr>
          <p:grpSpPr>
            <a:xfrm>
              <a:off x="5122427" y="3292365"/>
              <a:ext cx="823270" cy="1268939"/>
              <a:chOff x="5490177" y="3555452"/>
              <a:chExt cx="823270" cy="1268939"/>
            </a:xfrm>
          </p:grpSpPr>
          <p:sp>
            <p:nvSpPr>
              <p:cNvPr id="129"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 name="Google Shape;289;p12"/>
            <p:cNvGrpSpPr/>
            <p:nvPr/>
          </p:nvGrpSpPr>
          <p:grpSpPr>
            <a:xfrm>
              <a:off x="6544681" y="927089"/>
              <a:ext cx="264550" cy="200501"/>
              <a:chOff x="6621095" y="1452181"/>
              <a:chExt cx="330894" cy="250785"/>
            </a:xfrm>
          </p:grpSpPr>
          <p:sp>
            <p:nvSpPr>
              <p:cNvPr id="124"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 name="Google Shape;295;p12"/>
            <p:cNvGrpSpPr/>
            <p:nvPr/>
          </p:nvGrpSpPr>
          <p:grpSpPr>
            <a:xfrm>
              <a:off x="7210360" y="1314213"/>
              <a:ext cx="264550" cy="200501"/>
              <a:chOff x="6621095" y="1452181"/>
              <a:chExt cx="330894" cy="250785"/>
            </a:xfrm>
          </p:grpSpPr>
          <p:sp>
            <p:nvSpPr>
              <p:cNvPr id="119"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4" name="Google Shape;303;p12"/>
            <p:cNvGrpSpPr/>
            <p:nvPr/>
          </p:nvGrpSpPr>
          <p:grpSpPr>
            <a:xfrm flipH="1">
              <a:off x="8183211" y="2407472"/>
              <a:ext cx="780359" cy="1195999"/>
              <a:chOff x="3975528" y="3303922"/>
              <a:chExt cx="780359" cy="1195999"/>
            </a:xfrm>
          </p:grpSpPr>
          <p:sp>
            <p:nvSpPr>
              <p:cNvPr id="85"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 name="Google Shape;330;p12"/>
              <p:cNvGrpSpPr/>
              <p:nvPr/>
            </p:nvGrpSpPr>
            <p:grpSpPr>
              <a:xfrm flipH="1">
                <a:off x="4321768" y="3621406"/>
                <a:ext cx="239005" cy="181218"/>
                <a:chOff x="6621095" y="1452181"/>
                <a:chExt cx="330894" cy="250785"/>
              </a:xfrm>
            </p:grpSpPr>
            <p:sp>
              <p:nvSpPr>
                <p:cNvPr id="114"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2"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84" name="Slide Number Placeholder 283"/>
          <p:cNvSpPr>
            <a:spLocks noGrp="1"/>
          </p:cNvSpPr>
          <p:nvPr>
            <p:ph type="sldNum" idx="12"/>
          </p:nvPr>
        </p:nvSpPr>
        <p:spPr>
          <a:xfrm>
            <a:off x="8461629" y="62198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2</a:t>
            </a:fld>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1381125" y="292735"/>
            <a:ext cx="7305675" cy="734695"/>
          </a:xfrm>
        </p:spPr>
        <p:txBody>
          <a:bodyPr>
            <a:normAutofit/>
          </a:bodyPr>
          <a:lstStyle/>
          <a:p>
            <a:r>
              <a:rPr lang="en-IN" altLang="en-US" sz="3600" b="1" dirty="0">
                <a:latin typeface="Calibri" panose="020F0502020204030204" pitchFamily="34" charset="0"/>
                <a:cs typeface="Calibri" panose="020F0502020204030204" pitchFamily="34" charset="0"/>
              </a:rPr>
              <a:t>Challenges And Solutions:</a:t>
            </a:r>
            <a:r>
              <a:rPr lang="en-US" sz="3600" b="1" dirty="0">
                <a:latin typeface="Calibri" panose="020F0502020204030204" pitchFamily="34" charset="0"/>
                <a:cs typeface="Calibri" panose="020F0502020204030204" pitchFamily="34" charset="0"/>
              </a:rPr>
              <a:t> </a:t>
            </a:r>
            <a:endParaRPr lang="en-IN" sz="3600" b="1" dirty="0"/>
          </a:p>
        </p:txBody>
      </p:sp>
      <p:sp>
        <p:nvSpPr>
          <p:cNvPr id="1048614" name="Google Shape;117;p2"/>
          <p:cNvSpPr txBox="1">
            <a:spLocks noGrp="1"/>
          </p:cNvSpPr>
          <p:nvPr>
            <p:ph type="ftr" idx="11"/>
          </p:nvPr>
        </p:nvSpPr>
        <p:spPr>
          <a:xfrm>
            <a:off x="177800" y="6172199"/>
            <a:ext cx="3869267" cy="575733"/>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67" name="Google Shape;107;p1"/>
          <p:cNvPicPr preferRelativeResize="0"/>
          <p:nvPr/>
        </p:nvPicPr>
        <p:blipFill rotWithShape="1">
          <a:blip r:embed="rId3"/>
          <a:srcRect/>
          <a:stretch>
            <a:fillRect/>
          </a:stretch>
        </p:blipFill>
        <p:spPr>
          <a:xfrm>
            <a:off x="238432" y="228600"/>
            <a:ext cx="1143000" cy="1143000"/>
          </a:xfrm>
          <a:prstGeom prst="rect">
            <a:avLst/>
          </a:prstGeom>
          <a:noFill/>
          <a:ln>
            <a:noFill/>
          </a:ln>
        </p:spPr>
      </p:pic>
      <p:sp>
        <p:nvSpPr>
          <p:cNvPr id="1048616" name="Text Placeholder 10"/>
          <p:cNvSpPr txBox="1">
            <a:spLocks noGrp="1"/>
          </p:cNvSpPr>
          <p:nvPr>
            <p:ph type="body" idx="1"/>
          </p:nvPr>
        </p:nvSpPr>
        <p:spPr>
          <a:xfrm>
            <a:off x="186690" y="1628775"/>
            <a:ext cx="8809990" cy="4760595"/>
          </a:xfrm>
          <a:prstGeom prst="rect">
            <a:avLst/>
          </a:prstGeom>
          <a:noFill/>
        </p:spPr>
        <p:txBody>
          <a:bodyPr wrap="square">
            <a:spAutoFit/>
          </a:bodyPr>
          <a:lstStyle/>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US" dirty="0">
              <a:latin typeface="Calibri" panose="020F0502020204030204" pitchFamily="34" charset="0"/>
              <a:cs typeface="Calibri" panose="020F0502020204030204" pitchFamily="34" charset="0"/>
            </a:endParaRPr>
          </a:p>
        </p:txBody>
      </p:sp>
      <p:sp>
        <p:nvSpPr>
          <p:cNvPr id="8" name="テキスト プレースホルダー 7"/>
          <p:cNvSpPr txBox="1">
            <a:spLocks/>
          </p:cNvSpPr>
          <p:nvPr/>
        </p:nvSpPr>
        <p:spPr>
          <a:xfrm>
            <a:off x="808000" y="2857496"/>
            <a:ext cx="3714776" cy="571504"/>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kumimoji="0" lang="en-IN" altLang="en-US" sz="3600" b="1" i="0" u="none" strike="noStrike" kern="0" cap="none" spc="0" normalizeH="0" baseline="0" noProof="0" smtClean="0">
                <a:ln>
                  <a:noFill/>
                </a:ln>
                <a:solidFill>
                  <a:srgbClr val="000000"/>
                </a:solidFill>
                <a:effectLst/>
                <a:uLnTx/>
                <a:uFillTx/>
                <a:latin typeface="Calibri" panose="020F0502020204030204" pitchFamily="34" charset="0"/>
                <a:ea typeface="Arial" panose="020B0604020202020204"/>
                <a:cs typeface="Calibri" panose="020F0502020204030204" pitchFamily="34" charset="0"/>
                <a:sym typeface="Arial" panose="020B0604020202020204"/>
              </a:rPr>
              <a:t>Challenges </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kumimoji="0" lang="en-IN" altLang="en-US" sz="3600" b="1" i="0" u="none" strike="noStrike" kern="0" cap="none" spc="0" normalizeH="0" baseline="0" noProof="0" smtClean="0">
                <a:ln>
                  <a:noFill/>
                </a:ln>
                <a:solidFill>
                  <a:srgbClr val="000000"/>
                </a:solidFill>
                <a:effectLst/>
                <a:uLnTx/>
                <a:uFillTx/>
                <a:latin typeface="Calibri" panose="020F0502020204030204" pitchFamily="34" charset="0"/>
                <a:ea typeface="Arial" panose="020B0604020202020204"/>
                <a:cs typeface="Calibri" panose="020F0502020204030204" pitchFamily="34" charset="0"/>
                <a:sym typeface="Arial" panose="020B0604020202020204"/>
              </a:rPr>
              <a:t>And Solutions</a:t>
            </a:r>
            <a:endParaRPr kumimoji="0" lang="ja-JP" altLang="en-US" sz="3600" b="0" i="0" u="none" strike="noStrike" kern="0" cap="none" spc="0" normalizeH="0" baseline="0" noProof="0" dirty="0">
              <a:ln>
                <a:noFill/>
              </a:ln>
              <a:solidFill>
                <a:srgbClr val="000000"/>
              </a:solidFill>
              <a:effectLst/>
              <a:uLnTx/>
              <a:uFillTx/>
              <a:latin typeface="Arial" panose="020B0604020202020204"/>
              <a:ea typeface="Arial" panose="020B0604020202020204"/>
              <a:cs typeface="Arial" panose="020B0604020202020204"/>
              <a:sym typeface="Arial" panose="020B0604020202020204"/>
            </a:endParaRPr>
          </a:p>
        </p:txBody>
      </p:sp>
      <p:grpSp>
        <p:nvGrpSpPr>
          <p:cNvPr id="158" name="Group 157"/>
          <p:cNvGrpSpPr/>
          <p:nvPr/>
        </p:nvGrpSpPr>
        <p:grpSpPr>
          <a:xfrm>
            <a:off x="314324" y="1681149"/>
            <a:ext cx="8534401" cy="4216539"/>
            <a:chOff x="342899" y="1519224"/>
            <a:chExt cx="8534401" cy="4216539"/>
          </a:xfrm>
        </p:grpSpPr>
        <p:sp>
          <p:nvSpPr>
            <p:cNvPr id="9" name="Rectangle 8"/>
            <p:cNvSpPr/>
            <p:nvPr/>
          </p:nvSpPr>
          <p:spPr>
            <a:xfrm>
              <a:off x="342899" y="1519224"/>
              <a:ext cx="4162425" cy="4216539"/>
            </a:xfrm>
            <a:prstGeom prst="rect">
              <a:avLst/>
            </a:prstGeom>
          </p:spPr>
          <p:style>
            <a:lnRef idx="0">
              <a:schemeClr val="accent1"/>
            </a:lnRef>
            <a:fillRef idx="3">
              <a:schemeClr val="accent1"/>
            </a:fillRef>
            <a:effectRef idx="3">
              <a:schemeClr val="accent1"/>
            </a:effectRef>
            <a:fontRef idx="minor">
              <a:schemeClr val="lt1"/>
            </a:fontRef>
          </p:style>
          <p:txBody>
            <a:bodyPr wrap="square" numCol="1">
              <a:spAutoFit/>
            </a:bodyPr>
            <a:lstStyle/>
            <a:p>
              <a:pPr indent="-304747"/>
              <a:r>
                <a:rPr lang="en-IN" sz="1800" b="1" u="sng" dirty="0">
                  <a:solidFill>
                    <a:srgbClr val="FF0000"/>
                  </a:solidFill>
                  <a:latin typeface="Open Sans"/>
                  <a:cs typeface="Arial" pitchFamily="34" charset="0"/>
                </a:rPr>
                <a:t>CHALLENGES</a:t>
              </a:r>
              <a:r>
                <a:rPr lang="en-IN" sz="1800" b="1" u="sng" dirty="0" smtClean="0">
                  <a:solidFill>
                    <a:srgbClr val="FF0000"/>
                  </a:solidFill>
                  <a:latin typeface="Open Sans"/>
                  <a:cs typeface="Arial" pitchFamily="34" charset="0"/>
                </a:rPr>
                <a:t>:</a:t>
              </a:r>
            </a:p>
            <a:p>
              <a:pPr indent="-304747"/>
              <a:endParaRPr lang="en-IN" sz="1800" b="1" dirty="0">
                <a:solidFill>
                  <a:schemeClr val="tx2">
                    <a:lumMod val="75000"/>
                  </a:schemeClr>
                </a:solidFill>
                <a:latin typeface="Open Sans"/>
                <a:cs typeface="Arial" pitchFamily="34" charset="0"/>
              </a:endParaRPr>
            </a:p>
            <a:p>
              <a:pPr indent="-228600" defTabSz="914400">
                <a:buFont typeface="Arial" pitchFamily="34" charset="0"/>
                <a:buChar char="•"/>
              </a:pPr>
              <a:r>
                <a:rPr lang="en-US" dirty="0" smtClean="0">
                  <a:latin typeface="Arial" pitchFamily="34" charset="0"/>
                  <a:cs typeface="Arial" pitchFamily="34" charset="0"/>
                </a:rPr>
                <a:t>Getting data from 3 axis as NODE MCU have only one  analog pin.</a:t>
              </a:r>
              <a:endParaRPr lang="en-US" dirty="0">
                <a:latin typeface="Arial" pitchFamily="34" charset="0"/>
                <a:cs typeface="Arial" pitchFamily="34" charset="0"/>
              </a:endParaRPr>
            </a:p>
            <a:p>
              <a:pPr indent="-228600" algn="just" defTabSz="914400">
                <a:buFont typeface="Arial" pitchFamily="34" charset="0"/>
                <a:buChar char="•"/>
              </a:pPr>
              <a:r>
                <a:rPr lang="en-US" dirty="0" smtClean="0">
                  <a:latin typeface="Arial" pitchFamily="34" charset="0"/>
                  <a:cs typeface="Arial" pitchFamily="34" charset="0"/>
                </a:rPr>
                <a:t>storing data from com port to csv file.</a:t>
              </a:r>
            </a:p>
            <a:p>
              <a:pPr indent="-228600" algn="just" defTabSz="914400">
                <a:buFont typeface="Arial" pitchFamily="34" charset="0"/>
                <a:buChar char="•"/>
              </a:pPr>
              <a:r>
                <a:rPr lang="en-IN" dirty="0" smtClean="0">
                  <a:latin typeface="Arial" pitchFamily="34" charset="0"/>
                  <a:cs typeface="Arial" pitchFamily="34" charset="0"/>
                </a:rPr>
                <a:t>Unable to get gps data.</a:t>
              </a:r>
              <a:endParaRPr lang="en-US" dirty="0" smtClean="0">
                <a:latin typeface="Arial" pitchFamily="34" charset="0"/>
                <a:cs typeface="Arial" pitchFamily="34" charset="0"/>
              </a:endParaRPr>
            </a:p>
            <a:p>
              <a:pPr indent="-228600" algn="just" defTabSz="914400">
                <a:buFont typeface="Arial" pitchFamily="34" charset="0"/>
                <a:buChar char="•"/>
              </a:pPr>
              <a:r>
                <a:rPr lang="en-US" dirty="0" smtClean="0">
                  <a:latin typeface="Arial" pitchFamily="34" charset="0"/>
                  <a:cs typeface="Arial" pitchFamily="34" charset="0"/>
                </a:rPr>
                <a:t>Proper PCB board.</a:t>
              </a:r>
            </a:p>
            <a:p>
              <a:pPr indent="-228600" algn="just" defTabSz="914400">
                <a:buFont typeface="Arial" pitchFamily="34" charset="0"/>
                <a:buChar char="•"/>
              </a:pPr>
              <a:r>
                <a:rPr lang="en-IN" dirty="0" smtClean="0">
                  <a:latin typeface="Arial" pitchFamily="34" charset="0"/>
                  <a:cs typeface="Arial" pitchFamily="34" charset="0"/>
                </a:rPr>
                <a:t>App development .</a:t>
              </a:r>
              <a:endParaRPr lang="en-US" dirty="0" smtClean="0">
                <a:latin typeface="Arial" pitchFamily="34" charset="0"/>
                <a:cs typeface="Arial" pitchFamily="34" charset="0"/>
              </a:endParaRPr>
            </a:p>
            <a:p>
              <a:pPr indent="-228600" algn="just" defTabSz="914400">
                <a:buFont typeface="Arial" pitchFamily="34" charset="0"/>
                <a:buChar char="•"/>
              </a:pPr>
              <a:r>
                <a:rPr lang="en-IN" dirty="0" smtClean="0">
                  <a:latin typeface="Arial" pitchFamily="34" charset="0"/>
                  <a:cs typeface="Arial" pitchFamily="34" charset="0"/>
                </a:rPr>
                <a:t>Not getting proper spike in fft matlab graph.</a:t>
              </a:r>
            </a:p>
            <a:p>
              <a:pPr indent="-228600" algn="just" defTabSz="914400">
                <a:buFont typeface="Arial" pitchFamily="34" charset="0"/>
                <a:buChar char="•"/>
              </a:pPr>
              <a:r>
                <a:rPr lang="en-IN" dirty="0" smtClean="0">
                  <a:latin typeface="Arial" pitchFamily="34" charset="0"/>
                  <a:cs typeface="Arial" pitchFamily="34" charset="0"/>
                </a:rPr>
                <a:t>Telemetry viewer was slow when connected through internet.</a:t>
              </a:r>
            </a:p>
            <a:p>
              <a:pPr indent="-228600" algn="just" defTabSz="914400">
                <a:buFont typeface="Arial" pitchFamily="34" charset="0"/>
                <a:buChar char="•"/>
              </a:pPr>
              <a:r>
                <a:rPr lang="en-IN" dirty="0" smtClean="0">
                  <a:latin typeface="Arial" pitchFamily="34" charset="0"/>
                  <a:cs typeface="Arial" pitchFamily="34" charset="0"/>
                </a:rPr>
                <a:t>Email sending system.            </a:t>
              </a:r>
            </a:p>
            <a:p>
              <a:pPr indent="-228600" algn="just" defTabSz="914400"/>
              <a:endParaRPr lang="en-IN" sz="1800" dirty="0" smtClean="0">
                <a:latin typeface="Arial" pitchFamily="34" charset="0"/>
                <a:cs typeface="Arial" pitchFamily="34" charset="0"/>
              </a:endParaRPr>
            </a:p>
            <a:p>
              <a:pPr indent="-228600" algn="just" defTabSz="914400"/>
              <a:endParaRPr lang="en-US" sz="1800" dirty="0">
                <a:latin typeface="Arial" pitchFamily="34" charset="0"/>
                <a:cs typeface="Arial" pitchFamily="34" charset="0"/>
              </a:endParaRPr>
            </a:p>
            <a:p>
              <a:pPr indent="-228600" defTabSz="914400">
                <a:buFont typeface="Arial" pitchFamily="34" charset="0"/>
                <a:buChar char="•"/>
              </a:pPr>
              <a:endParaRPr lang="en-US" sz="2000" dirty="0">
                <a:latin typeface="Arial" pitchFamily="34" charset="0"/>
                <a:cs typeface="Arial" pitchFamily="34" charset="0"/>
              </a:endParaRPr>
            </a:p>
            <a:p>
              <a:pPr indent="-304747"/>
              <a:endParaRPr lang="en-IN" sz="1800" b="1" dirty="0">
                <a:solidFill>
                  <a:schemeClr val="tx2">
                    <a:lumMod val="75000"/>
                  </a:schemeClr>
                </a:solidFill>
                <a:latin typeface="Open Sans"/>
                <a:cs typeface="Arial" pitchFamily="34" charset="0"/>
              </a:endParaRPr>
            </a:p>
            <a:p>
              <a:pPr indent="-304747"/>
              <a:endParaRPr lang="en-US" sz="1800" dirty="0">
                <a:latin typeface="+mj-lt"/>
                <a:cs typeface="Arial" pitchFamily="34" charset="0"/>
              </a:endParaRPr>
            </a:p>
          </p:txBody>
        </p:sp>
        <p:sp>
          <p:nvSpPr>
            <p:cNvPr id="10" name="Rectangle 9"/>
            <p:cNvSpPr/>
            <p:nvPr/>
          </p:nvSpPr>
          <p:spPr>
            <a:xfrm>
              <a:off x="4694238" y="1524000"/>
              <a:ext cx="4183062" cy="4210049"/>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pPr indent="-304747"/>
              <a:r>
                <a:rPr lang="en-IN" sz="1800" b="1" u="sng" dirty="0">
                  <a:solidFill>
                    <a:schemeClr val="tx1">
                      <a:lumMod val="85000"/>
                      <a:lumOff val="15000"/>
                    </a:schemeClr>
                  </a:solidFill>
                  <a:latin typeface="Open Sans"/>
                  <a:cs typeface="Arial" pitchFamily="34" charset="0"/>
                </a:rPr>
                <a:t>SOLUTIONS</a:t>
              </a:r>
              <a:r>
                <a:rPr lang="en-IN" sz="1800" b="1" u="sng" dirty="0" smtClean="0">
                  <a:solidFill>
                    <a:schemeClr val="tx1">
                      <a:lumMod val="85000"/>
                      <a:lumOff val="15000"/>
                    </a:schemeClr>
                  </a:solidFill>
                  <a:latin typeface="Open Sans"/>
                  <a:cs typeface="Arial" pitchFamily="34" charset="0"/>
                </a:rPr>
                <a:t>:</a:t>
              </a:r>
            </a:p>
            <a:p>
              <a:pPr indent="-304747"/>
              <a:endParaRPr lang="en-IN" sz="1800" b="1" dirty="0">
                <a:solidFill>
                  <a:schemeClr val="tx2">
                    <a:lumMod val="75000"/>
                  </a:schemeClr>
                </a:solidFill>
                <a:latin typeface="Open Sans"/>
                <a:cs typeface="Arial" pitchFamily="34" charset="0"/>
              </a:endParaRPr>
            </a:p>
            <a:p>
              <a:pPr indent="-228600" defTabSz="914400">
                <a:buFont typeface="Arial" pitchFamily="34" charset="0"/>
                <a:buChar char="•"/>
              </a:pPr>
              <a:r>
                <a:rPr lang="en-IN" dirty="0" smtClean="0">
                  <a:latin typeface="Arial" pitchFamily="34" charset="0"/>
                  <a:cs typeface="Arial" pitchFamily="34" charset="0"/>
                </a:rPr>
                <a:t>For getting data we used ADS1115.</a:t>
              </a:r>
              <a:endParaRPr lang="en-US" dirty="0">
                <a:latin typeface="Arial" pitchFamily="34" charset="0"/>
                <a:cs typeface="Arial" pitchFamily="34" charset="0"/>
              </a:endParaRPr>
            </a:p>
            <a:p>
              <a:pPr indent="-228600" defTabSz="914400">
                <a:buFont typeface="Arial" pitchFamily="34" charset="0"/>
                <a:buChar char="•"/>
              </a:pPr>
              <a:r>
                <a:rPr lang="en-US" dirty="0" smtClean="0">
                  <a:latin typeface="Arial" pitchFamily="34" charset="0"/>
                  <a:cs typeface="Arial" pitchFamily="34" charset="0"/>
                </a:rPr>
                <a:t>Used open source software called telemetry .</a:t>
              </a:r>
            </a:p>
            <a:p>
              <a:pPr indent="-228600" defTabSz="914400">
                <a:buFont typeface="Arial" pitchFamily="34" charset="0"/>
                <a:buChar char="•"/>
              </a:pPr>
              <a:r>
                <a:rPr lang="en-IN" dirty="0" smtClean="0">
                  <a:latin typeface="Arial" pitchFamily="34" charset="0"/>
                  <a:cs typeface="Arial" pitchFamily="34" charset="0"/>
                </a:rPr>
                <a:t>Checked the power supply and moved the gps outdoor.</a:t>
              </a:r>
            </a:p>
            <a:p>
              <a:pPr indent="-228600" defTabSz="914400">
                <a:buFont typeface="Arial" pitchFamily="34" charset="0"/>
                <a:buChar char="•"/>
              </a:pPr>
              <a:r>
                <a:rPr lang="en-IN" dirty="0" smtClean="0">
                  <a:latin typeface="Arial" pitchFamily="34" charset="0"/>
                  <a:cs typeface="Arial" pitchFamily="34" charset="0"/>
                </a:rPr>
                <a:t>For PCB we used Zero board and soldered all</a:t>
              </a:r>
            </a:p>
            <a:p>
              <a:pPr indent="-228600" defTabSz="914400"/>
              <a:r>
                <a:rPr lang="en-IN" dirty="0" smtClean="0">
                  <a:latin typeface="Arial" pitchFamily="34" charset="0"/>
                  <a:cs typeface="Arial" pitchFamily="34" charset="0"/>
                </a:rPr>
                <a:t>   Components there.</a:t>
              </a:r>
            </a:p>
            <a:p>
              <a:pPr indent="-228600" defTabSz="914400">
                <a:buFont typeface="Arial" pitchFamily="34" charset="0"/>
                <a:buChar char="•"/>
              </a:pPr>
              <a:r>
                <a:rPr lang="en-IN" dirty="0" smtClean="0">
                  <a:latin typeface="Arial" pitchFamily="34" charset="0"/>
                  <a:cs typeface="Arial" pitchFamily="34" charset="0"/>
                </a:rPr>
                <a:t>For App development we watched various tutorials and courses and finally able to do our required development.</a:t>
              </a:r>
            </a:p>
            <a:p>
              <a:pPr indent="-228600" defTabSz="914400">
                <a:buFont typeface="Arial" pitchFamily="34" charset="0"/>
                <a:buChar char="•"/>
              </a:pPr>
              <a:r>
                <a:rPr lang="en-IN" dirty="0" smtClean="0">
                  <a:latin typeface="Arial" pitchFamily="34" charset="0"/>
                  <a:cs typeface="Arial" pitchFamily="34" charset="0"/>
                </a:rPr>
                <a:t>The data was not continuous ,stored in csv then used the data for plotting.</a:t>
              </a:r>
            </a:p>
            <a:p>
              <a:pPr indent="-228600" defTabSz="914400">
                <a:buFont typeface="Arial" pitchFamily="34" charset="0"/>
                <a:buChar char="•"/>
              </a:pPr>
              <a:r>
                <a:rPr lang="en-IN" dirty="0" smtClean="0">
                  <a:latin typeface="Arial" pitchFamily="34" charset="0"/>
                  <a:cs typeface="Arial" pitchFamily="34" charset="0"/>
                </a:rPr>
                <a:t>Prepared separate code for telemetry viewer without </a:t>
              </a:r>
            </a:p>
            <a:p>
              <a:pPr indent="-228600" defTabSz="914400"/>
              <a:r>
                <a:rPr lang="en-IN" dirty="0" smtClean="0">
                  <a:latin typeface="Arial" pitchFamily="34" charset="0"/>
                  <a:cs typeface="Arial" pitchFamily="34" charset="0"/>
                </a:rPr>
                <a:t>    internet required.</a:t>
              </a:r>
              <a:endParaRPr lang="en-US" dirty="0" smtClean="0">
                <a:latin typeface="Arial" pitchFamily="34" charset="0"/>
                <a:cs typeface="Arial" pitchFamily="34" charset="0"/>
              </a:endParaRPr>
            </a:p>
            <a:p>
              <a:pPr indent="-228600" defTabSz="914400">
                <a:buFont typeface="Arial" pitchFamily="34" charset="0"/>
                <a:buChar char="•"/>
              </a:pPr>
              <a:r>
                <a:rPr lang="en-IN" dirty="0" smtClean="0">
                  <a:latin typeface="Arial" pitchFamily="34" charset="0"/>
                  <a:cs typeface="Arial" pitchFamily="34" charset="0"/>
                </a:rPr>
                <a:t>Used IBM cloud and red node for email </a:t>
              </a:r>
            </a:p>
            <a:p>
              <a:pPr indent="-228600" defTabSz="914400"/>
              <a:r>
                <a:rPr lang="en-IN" dirty="0" smtClean="0">
                  <a:latin typeface="Arial" pitchFamily="34" charset="0"/>
                  <a:cs typeface="Arial" pitchFamily="34" charset="0"/>
                </a:rPr>
                <a:t>    sending.</a:t>
              </a:r>
            </a:p>
          </p:txBody>
        </p:sp>
      </p:grpSp>
      <p:grpSp>
        <p:nvGrpSpPr>
          <p:cNvPr id="11" name="Google Shape;2060;p34"/>
          <p:cNvGrpSpPr/>
          <p:nvPr/>
        </p:nvGrpSpPr>
        <p:grpSpPr>
          <a:xfrm>
            <a:off x="2698734" y="4067182"/>
            <a:ext cx="1558941" cy="1371593"/>
            <a:chOff x="2602525" y="317054"/>
            <a:chExt cx="4174283" cy="4762495"/>
          </a:xfrm>
        </p:grpSpPr>
        <p:sp>
          <p:nvSpPr>
            <p:cNvPr id="13" name="Google Shape;2061;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062;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063;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064;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065;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066;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067;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68;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069;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070;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071;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072;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073;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074;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075;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076;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077;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078;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079;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080;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081;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2082;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2083;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084;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085;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086;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087;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088;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089;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2090;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091;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092;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093;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094;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095;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096;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097;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098;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099;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100;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101;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102;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103;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104;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105;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106;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107;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108;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109;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110;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111;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112;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113;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114;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115;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116;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117;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 name="Google Shape;2118;p34"/>
            <p:cNvGrpSpPr/>
            <p:nvPr/>
          </p:nvGrpSpPr>
          <p:grpSpPr>
            <a:xfrm>
              <a:off x="2941619" y="3895613"/>
              <a:ext cx="483621" cy="510995"/>
              <a:chOff x="4345944" y="4626313"/>
              <a:chExt cx="483621" cy="510995"/>
            </a:xfrm>
          </p:grpSpPr>
          <p:grpSp>
            <p:nvGrpSpPr>
              <p:cNvPr id="77" name="Google Shape;2119;p34"/>
              <p:cNvGrpSpPr/>
              <p:nvPr/>
            </p:nvGrpSpPr>
            <p:grpSpPr>
              <a:xfrm>
                <a:off x="4345944" y="4852987"/>
                <a:ext cx="474200" cy="284321"/>
                <a:chOff x="4345944" y="4852987"/>
                <a:chExt cx="474200" cy="284321"/>
              </a:xfrm>
            </p:grpSpPr>
            <p:sp>
              <p:nvSpPr>
                <p:cNvPr id="88" name="Google Shape;2120;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2121;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2122;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 name="Google Shape;2123;p34"/>
                <p:cNvGrpSpPr/>
                <p:nvPr/>
              </p:nvGrpSpPr>
              <p:grpSpPr>
                <a:xfrm>
                  <a:off x="4457040" y="4985575"/>
                  <a:ext cx="133724" cy="77247"/>
                  <a:chOff x="4457040" y="4985575"/>
                  <a:chExt cx="133724" cy="77247"/>
                </a:xfrm>
              </p:grpSpPr>
              <p:sp>
                <p:nvSpPr>
                  <p:cNvPr id="156" name="Google Shape;2124;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125;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 name="Google Shape;2126;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2127;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2128;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2129;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2130;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2131;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2132;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2133;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2134;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2135;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2136;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2137;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2138;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2139;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2140;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2141;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2142;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2143;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2144;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2145;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2146;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2147;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2148;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2149;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150;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151;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152;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153;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154;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155;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156;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157;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2158;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159;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160;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161;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162;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2163;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164;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165;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166;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167;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168;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169;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170;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171;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172;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173;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174;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175;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176;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177;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178;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179;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180;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181;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182;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183;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2184;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2185;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2186;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2187;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188;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2189;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 name="Google Shape;2190;p34"/>
              <p:cNvGrpSpPr/>
              <p:nvPr/>
            </p:nvGrpSpPr>
            <p:grpSpPr>
              <a:xfrm>
                <a:off x="4543079" y="4626313"/>
                <a:ext cx="286486" cy="386884"/>
                <a:chOff x="4543079" y="4626313"/>
                <a:chExt cx="286486" cy="386884"/>
              </a:xfrm>
            </p:grpSpPr>
            <p:grpSp>
              <p:nvGrpSpPr>
                <p:cNvPr id="79" name="Google Shape;2191;p34"/>
                <p:cNvGrpSpPr/>
                <p:nvPr/>
              </p:nvGrpSpPr>
              <p:grpSpPr>
                <a:xfrm>
                  <a:off x="4543079" y="4626313"/>
                  <a:ext cx="286486" cy="386884"/>
                  <a:chOff x="4543079" y="4626313"/>
                  <a:chExt cx="286486" cy="386884"/>
                </a:xfrm>
              </p:grpSpPr>
              <p:sp>
                <p:nvSpPr>
                  <p:cNvPr id="83" name="Google Shape;2192;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2193;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2194;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2195;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2196;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0" name="Google Shape;2197;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2198;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2199;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1" name="Google Shape;2200;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201;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202;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203;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204;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205;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 name="Slide Number Placeholder 158"/>
          <p:cNvSpPr>
            <a:spLocks noGrp="1"/>
          </p:cNvSpPr>
          <p:nvPr>
            <p:ph type="sldNum" idx="12"/>
          </p:nvPr>
        </p:nvSpPr>
        <p:spPr>
          <a:xfrm>
            <a:off x="8499729"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20</a:t>
            </a:fld>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8" name="Title 1"/>
          <p:cNvSpPr>
            <a:spLocks noGrp="1"/>
          </p:cNvSpPr>
          <p:nvPr>
            <p:ph type="title"/>
          </p:nvPr>
        </p:nvSpPr>
        <p:spPr>
          <a:xfrm>
            <a:off x="1287145" y="274320"/>
            <a:ext cx="5884545" cy="1173480"/>
          </a:xfrm>
        </p:spPr>
        <p:txBody>
          <a:bodyPr>
            <a:normAutofit fontScale="90000"/>
          </a:bodyPr>
          <a:lstStyle/>
          <a:p>
            <a:r>
              <a:rPr lang="en-US" sz="4445" b="1" dirty="0">
                <a:latin typeface="Calibri" panose="020F0502020204030204" pitchFamily="34" charset="0"/>
                <a:cs typeface="Calibri" panose="020F0502020204030204" pitchFamily="34" charset="0"/>
              </a:rPr>
              <a:t>Key Learnings </a:t>
            </a:r>
            <a:r>
              <a:rPr lang="en-IN" altLang="en-US" sz="4445" b="1" dirty="0">
                <a:latin typeface="Calibri" panose="020F0502020204030204" pitchFamily="34" charset="0"/>
                <a:cs typeface="Calibri" panose="020F0502020204030204" pitchFamily="34" charset="0"/>
              </a:rPr>
              <a:t>T</a:t>
            </a:r>
            <a:r>
              <a:rPr lang="en-US" sz="4445" b="1" dirty="0">
                <a:latin typeface="Calibri" panose="020F0502020204030204" pitchFamily="34" charset="0"/>
                <a:cs typeface="Calibri" panose="020F0502020204030204" pitchFamily="34" charset="0"/>
              </a:rPr>
              <a:t>ill Date</a:t>
            </a:r>
            <a:r>
              <a:rPr lang="en-IN" altLang="en-US" sz="4445" b="1" dirty="0">
                <a:latin typeface="Calibri" panose="020F0502020204030204" pitchFamily="34" charset="0"/>
                <a:cs typeface="Calibri" panose="020F0502020204030204" pitchFamily="34" charset="0"/>
              </a:rPr>
              <a:t>:</a:t>
            </a:r>
            <a:r>
              <a:rPr lang="en-US" sz="3600" b="1" dirty="0">
                <a:latin typeface="Calibri" panose="020F0502020204030204" pitchFamily="34" charset="0"/>
                <a:cs typeface="Calibri" panose="020F0502020204030204" pitchFamily="34" charset="0"/>
              </a:rPr>
              <a:t/>
            </a:r>
            <a:br>
              <a:rPr lang="en-US" sz="3600" b="1" dirty="0">
                <a:latin typeface="Calibri" panose="020F0502020204030204" pitchFamily="34" charset="0"/>
                <a:cs typeface="Calibri" panose="020F0502020204030204" pitchFamily="34" charset="0"/>
              </a:rPr>
            </a:br>
            <a:endParaRPr lang="en-IN" sz="3600" b="1" dirty="0"/>
          </a:p>
        </p:txBody>
      </p:sp>
      <p:sp>
        <p:nvSpPr>
          <p:cNvPr id="1048650" name="Google Shape;117;p2"/>
          <p:cNvSpPr txBox="1">
            <a:spLocks noGrp="1"/>
          </p:cNvSpPr>
          <p:nvPr>
            <p:ph type="ftr" idx="11"/>
          </p:nvPr>
        </p:nvSpPr>
        <p:spPr>
          <a:xfrm>
            <a:off x="270933" y="6172200"/>
            <a:ext cx="3716867" cy="558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78" name="Google Shape;107;p1"/>
          <p:cNvPicPr preferRelativeResize="0"/>
          <p:nvPr/>
        </p:nvPicPr>
        <p:blipFill rotWithShape="1">
          <a:blip r:embed="rId2"/>
          <a:srcRect/>
          <a:stretch>
            <a:fillRect/>
          </a:stretch>
        </p:blipFill>
        <p:spPr>
          <a:xfrm>
            <a:off x="238432" y="228600"/>
            <a:ext cx="1143000" cy="1143000"/>
          </a:xfrm>
          <a:prstGeom prst="rect">
            <a:avLst/>
          </a:prstGeom>
          <a:noFill/>
          <a:ln>
            <a:noFill/>
          </a:ln>
        </p:spPr>
      </p:pic>
      <p:sp>
        <p:nvSpPr>
          <p:cNvPr id="8" name="テキスト プレースホルダー 34"/>
          <p:cNvSpPr txBox="1">
            <a:spLocks/>
          </p:cNvSpPr>
          <p:nvPr/>
        </p:nvSpPr>
        <p:spPr>
          <a:xfrm>
            <a:off x="880550" y="1570004"/>
            <a:ext cx="2925572" cy="480053"/>
          </a:xfrm>
          <a:prstGeom prst="rect">
            <a:avLst/>
          </a:prstGeom>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itchFamily="34" charset="0"/>
              <a:buChar char="•"/>
              <a:tabLst/>
              <a:defRPr/>
            </a:pPr>
            <a:r>
              <a:rPr kumimoji="1" lang="en-US" altLang="ja-JP" sz="2000" b="1" i="0" u="none" strike="noStrike" kern="0" cap="none" spc="0" normalizeH="0" baseline="0" noProof="0" dirty="0" smtClean="0">
                <a:ln>
                  <a:noFill/>
                </a:ln>
                <a:solidFill>
                  <a:schemeClr val="accent1"/>
                </a:solidFill>
                <a:effectLst/>
                <a:uLnTx/>
                <a:uFillTx/>
                <a:latin typeface="Open Sans"/>
                <a:ea typeface="Arial" panose="020B0604020202020204"/>
                <a:cs typeface="Arial" panose="020B0604020202020204"/>
                <a:sym typeface="Arial" panose="020B0604020202020204"/>
              </a:rPr>
              <a:t>Embedded system</a:t>
            </a:r>
            <a:endParaRPr kumimoji="1" lang="ja-JP" altLang="en-US" sz="2000" b="1" i="0" u="none" strike="noStrike" kern="0" cap="none" spc="0" normalizeH="0" baseline="0" noProof="0" dirty="0">
              <a:ln>
                <a:noFill/>
              </a:ln>
              <a:solidFill>
                <a:schemeClr val="accent1"/>
              </a:solidFill>
              <a:effectLst/>
              <a:uLnTx/>
              <a:uFillTx/>
              <a:latin typeface="Open Sans"/>
              <a:ea typeface="Arial" panose="020B0604020202020204"/>
              <a:cs typeface="Arial" panose="020B0604020202020204"/>
              <a:sym typeface="Arial" panose="020B0604020202020204"/>
            </a:endParaRPr>
          </a:p>
        </p:txBody>
      </p:sp>
      <p:sp>
        <p:nvSpPr>
          <p:cNvPr id="10" name="テキスト プレースホルダー 35"/>
          <p:cNvSpPr>
            <a:spLocks noGrp="1"/>
          </p:cNvSpPr>
          <p:nvPr>
            <p:ph type="body" sz="quarter" idx="4294967295"/>
          </p:nvPr>
        </p:nvSpPr>
        <p:spPr>
          <a:xfrm>
            <a:off x="947945" y="1961936"/>
            <a:ext cx="6348205" cy="1130516"/>
          </a:xfrm>
          <a:prstGeom prst="rect">
            <a:avLst/>
          </a:prstGeom>
        </p:spPr>
        <p:txBody>
          <a:bodyPr/>
          <a:lstStyle/>
          <a:p>
            <a:pPr>
              <a:buFont typeface="Wingdings" pitchFamily="2" charset="2"/>
              <a:buChar char="Ø"/>
            </a:pPr>
            <a:r>
              <a:rPr lang="en-IN" sz="1400" dirty="0"/>
              <a:t>About different sensors and its </a:t>
            </a:r>
            <a:r>
              <a:rPr lang="en-IN" sz="1400" dirty="0" smtClean="0"/>
              <a:t>working. </a:t>
            </a:r>
            <a:endParaRPr lang="en-IN" dirty="0" smtClean="0"/>
          </a:p>
          <a:p>
            <a:pPr>
              <a:buFont typeface="Wingdings" pitchFamily="2" charset="2"/>
              <a:buChar char="Ø"/>
            </a:pPr>
            <a:r>
              <a:rPr lang="en-IN" sz="1400" dirty="0" smtClean="0"/>
              <a:t>controlling </a:t>
            </a:r>
            <a:r>
              <a:rPr lang="en-IN" sz="1400" dirty="0"/>
              <a:t>different sensors using microcontrollers.</a:t>
            </a:r>
          </a:p>
        </p:txBody>
      </p:sp>
      <p:sp>
        <p:nvSpPr>
          <p:cNvPr id="11" name="テキスト プレースホルダー 32"/>
          <p:cNvSpPr>
            <a:spLocks noGrp="1"/>
          </p:cNvSpPr>
          <p:nvPr>
            <p:ph type="body" sz="quarter" idx="4294967295"/>
          </p:nvPr>
        </p:nvSpPr>
        <p:spPr>
          <a:xfrm>
            <a:off x="887281" y="2655463"/>
            <a:ext cx="2925572" cy="480053"/>
          </a:xfrm>
          <a:prstGeom prst="rect">
            <a:avLst/>
          </a:prstGeom>
        </p:spPr>
        <p:txBody>
          <a:bodyPr/>
          <a:lstStyle/>
          <a:p>
            <a:pPr>
              <a:buFont typeface="Arial" pitchFamily="34" charset="0"/>
              <a:buChar char="•"/>
            </a:pPr>
            <a:r>
              <a:rPr kumimoji="1" lang="en-US" altLang="ja-JP" sz="1800" b="1" dirty="0">
                <a:solidFill>
                  <a:srgbClr val="002060"/>
                </a:solidFill>
                <a:latin typeface="Open Sans"/>
              </a:rPr>
              <a:t>IOT and MATLAB</a:t>
            </a:r>
            <a:endParaRPr kumimoji="1" lang="ja-JP" altLang="en-US" sz="1800" b="1" dirty="0">
              <a:solidFill>
                <a:srgbClr val="002060"/>
              </a:solidFill>
              <a:latin typeface="Open Sans"/>
            </a:endParaRPr>
          </a:p>
        </p:txBody>
      </p:sp>
      <p:sp>
        <p:nvSpPr>
          <p:cNvPr id="12" name="テキスト プレースホルダー 33"/>
          <p:cNvSpPr>
            <a:spLocks noGrp="1"/>
          </p:cNvSpPr>
          <p:nvPr>
            <p:ph type="body" sz="quarter" idx="4294967295"/>
          </p:nvPr>
        </p:nvSpPr>
        <p:spPr>
          <a:xfrm>
            <a:off x="907052" y="3075970"/>
            <a:ext cx="7112998" cy="1130516"/>
          </a:xfrm>
          <a:prstGeom prst="rect">
            <a:avLst/>
          </a:prstGeom>
        </p:spPr>
        <p:txBody>
          <a:bodyPr/>
          <a:lstStyle/>
          <a:p>
            <a:pPr>
              <a:buFont typeface="Wingdings" pitchFamily="2" charset="2"/>
              <a:buChar char="Ø"/>
            </a:pPr>
            <a:r>
              <a:rPr lang="en-US" altLang="ja-JP" dirty="0"/>
              <a:t>Transmitting data from different sensors to web servers and cloud for further analysis and then plotting data using in different domain using matlab.</a:t>
            </a:r>
            <a:endParaRPr kumimoji="1" lang="ja-JP" altLang="en-US" dirty="0"/>
          </a:p>
        </p:txBody>
      </p:sp>
      <p:sp>
        <p:nvSpPr>
          <p:cNvPr id="13" name="テキスト プレースホルダー 30"/>
          <p:cNvSpPr>
            <a:spLocks noGrp="1"/>
          </p:cNvSpPr>
          <p:nvPr>
            <p:ph type="body" sz="quarter" idx="4294967295"/>
          </p:nvPr>
        </p:nvSpPr>
        <p:spPr>
          <a:xfrm>
            <a:off x="909845" y="3750448"/>
            <a:ext cx="2925572" cy="480053"/>
          </a:xfrm>
          <a:prstGeom prst="rect">
            <a:avLst/>
          </a:prstGeom>
        </p:spPr>
        <p:txBody>
          <a:bodyPr/>
          <a:lstStyle/>
          <a:p>
            <a:pPr>
              <a:buFont typeface="Arial" pitchFamily="34" charset="0"/>
              <a:buChar char="•"/>
            </a:pPr>
            <a:r>
              <a:rPr kumimoji="1" lang="en-US" altLang="ja-JP" sz="2000" b="1" dirty="0">
                <a:solidFill>
                  <a:schemeClr val="accent2"/>
                </a:solidFill>
                <a:latin typeface="Open Sans"/>
              </a:rPr>
              <a:t>App development</a:t>
            </a:r>
            <a:endParaRPr kumimoji="1" lang="ja-JP" altLang="en-US" sz="2000" b="1" dirty="0">
              <a:solidFill>
                <a:schemeClr val="accent2"/>
              </a:solidFill>
              <a:latin typeface="Open Sans"/>
            </a:endParaRPr>
          </a:p>
        </p:txBody>
      </p:sp>
      <p:sp>
        <p:nvSpPr>
          <p:cNvPr id="14" name="テキスト プレースホルダー 31"/>
          <p:cNvSpPr>
            <a:spLocks noGrp="1"/>
          </p:cNvSpPr>
          <p:nvPr>
            <p:ph type="body" sz="quarter" idx="4294967295"/>
          </p:nvPr>
        </p:nvSpPr>
        <p:spPr>
          <a:xfrm>
            <a:off x="895350" y="4151905"/>
            <a:ext cx="6340415" cy="1130516"/>
          </a:xfrm>
          <a:prstGeom prst="rect">
            <a:avLst/>
          </a:prstGeom>
        </p:spPr>
        <p:txBody>
          <a:bodyPr/>
          <a:lstStyle/>
          <a:p>
            <a:pPr>
              <a:buFont typeface="Wingdings" pitchFamily="2" charset="2"/>
              <a:buChar char="Ø"/>
            </a:pPr>
            <a:r>
              <a:rPr lang="en-US" altLang="ja-JP" dirty="0"/>
              <a:t>App development to make access of information handy and accessible to all from any device and from any where  across the globe .</a:t>
            </a:r>
            <a:endParaRPr kumimoji="1" lang="ja-JP" altLang="en-US" dirty="0"/>
          </a:p>
        </p:txBody>
      </p:sp>
      <p:sp>
        <p:nvSpPr>
          <p:cNvPr id="15" name="Slide Number Placeholder 14"/>
          <p:cNvSpPr>
            <a:spLocks noGrp="1"/>
          </p:cNvSpPr>
          <p:nvPr>
            <p:ph type="sldNum" idx="12"/>
          </p:nvPr>
        </p:nvSpPr>
        <p:spPr>
          <a:xfrm>
            <a:off x="8537829" y="624840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21</a:t>
            </a:fld>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2" name="Title 1"/>
          <p:cNvSpPr>
            <a:spLocks noGrp="1"/>
          </p:cNvSpPr>
          <p:nvPr>
            <p:ph type="title"/>
          </p:nvPr>
        </p:nvSpPr>
        <p:spPr>
          <a:xfrm>
            <a:off x="1296670" y="353695"/>
            <a:ext cx="2654935" cy="736600"/>
          </a:xfrm>
        </p:spPr>
        <p:txBody>
          <a:bodyPr>
            <a:normAutofit fontScale="90000"/>
          </a:bodyPr>
          <a:lstStyle/>
          <a:p>
            <a:r>
              <a:rPr lang="en-US" b="1" dirty="0">
                <a:latin typeface="Calibri" panose="020F0502020204030204" pitchFamily="34" charset="0"/>
                <a:cs typeface="Calibri" panose="020F0502020204030204" pitchFamily="34" charset="0"/>
              </a:rPr>
              <a:t> </a:t>
            </a:r>
            <a:r>
              <a:rPr lang="en-IN" altLang="en-US" b="1" dirty="0">
                <a:latin typeface="Calibri" panose="020F0502020204030204" pitchFamily="34" charset="0"/>
                <a:cs typeface="Calibri" panose="020F0502020204030204" pitchFamily="34" charset="0"/>
              </a:rPr>
              <a:t>Conclusion:</a:t>
            </a:r>
            <a:r>
              <a:rPr lang="en-US" sz="2800" b="1" dirty="0">
                <a:latin typeface="Calibri" panose="020F0502020204030204" pitchFamily="34" charset="0"/>
                <a:cs typeface="Calibri" panose="020F0502020204030204" pitchFamily="34" charset="0"/>
              </a:rPr>
              <a:t> </a:t>
            </a:r>
            <a:endParaRPr lang="en-IN" sz="2800" b="1" dirty="0"/>
          </a:p>
        </p:txBody>
      </p:sp>
      <p:sp>
        <p:nvSpPr>
          <p:cNvPr id="1048654" name="Google Shape;117;p2"/>
          <p:cNvSpPr txBox="1">
            <a:spLocks noGrp="1"/>
          </p:cNvSpPr>
          <p:nvPr>
            <p:ph type="ftr" idx="11"/>
          </p:nvPr>
        </p:nvSpPr>
        <p:spPr>
          <a:xfrm>
            <a:off x="245534" y="6172200"/>
            <a:ext cx="3835400" cy="558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80" name="Google Shape;107;p1"/>
          <p:cNvPicPr preferRelativeResize="0"/>
          <p:nvPr/>
        </p:nvPicPr>
        <p:blipFill rotWithShape="1">
          <a:blip r:embed="rId2"/>
          <a:srcRect/>
          <a:stretch>
            <a:fillRect/>
          </a:stretch>
        </p:blipFill>
        <p:spPr>
          <a:xfrm>
            <a:off x="153766" y="160338"/>
            <a:ext cx="1143000" cy="1143000"/>
          </a:xfrm>
          <a:prstGeom prst="rect">
            <a:avLst/>
          </a:prstGeom>
          <a:noFill/>
          <a:ln>
            <a:noFill/>
          </a:ln>
        </p:spPr>
      </p:pic>
      <p:sp>
        <p:nvSpPr>
          <p:cNvPr id="8" name="TextBox 7"/>
          <p:cNvSpPr txBox="1"/>
          <p:nvPr/>
        </p:nvSpPr>
        <p:spPr>
          <a:xfrm>
            <a:off x="774663" y="1600189"/>
            <a:ext cx="7435887" cy="4185761"/>
          </a:xfrm>
          <a:prstGeom prst="rect">
            <a:avLst/>
          </a:prstGeom>
          <a:noFill/>
        </p:spPr>
        <p:txBody>
          <a:bodyPr wrap="square" rtlCol="0">
            <a:spAutoFit/>
          </a:bodyPr>
          <a:lstStyle/>
          <a:p>
            <a:pPr>
              <a:buFont typeface="Arial" pitchFamily="34" charset="0"/>
              <a:buChar char="•"/>
            </a:pPr>
            <a:r>
              <a:rPr lang="en-IN" sz="1800" dirty="0" smtClean="0"/>
              <a:t>In final it can be said that this proposed model is beneficial for its proper acceleration vibration measurement and it is also a developed model for finding mechanical acceleration vibration which is much more efficient for safety purposes</a:t>
            </a:r>
            <a:r>
              <a:rPr lang="en-IN" sz="1800" dirty="0" smtClean="0"/>
              <a:t>.</a:t>
            </a:r>
          </a:p>
          <a:p>
            <a:endParaRPr lang="en-IN" sz="1800" dirty="0" smtClean="0"/>
          </a:p>
          <a:p>
            <a:pPr>
              <a:buFont typeface="Arial" pitchFamily="34" charset="0"/>
              <a:buChar char="•"/>
            </a:pPr>
            <a:r>
              <a:rPr lang="en-IN" sz="1800" dirty="0" smtClean="0"/>
              <a:t>This is the basic idea of finding proper data by acceleration. it provides data with a minimum amount of error also provides some advanced facilities that other available devices cannot</a:t>
            </a:r>
            <a:r>
              <a:rPr lang="en-IN" sz="1800" dirty="0" smtClean="0"/>
              <a:t>.</a:t>
            </a:r>
          </a:p>
          <a:p>
            <a:pPr>
              <a:buFont typeface="Arial" pitchFamily="34" charset="0"/>
              <a:buChar char="•"/>
            </a:pPr>
            <a:endParaRPr lang="en-IN" sz="1800" dirty="0" smtClean="0"/>
          </a:p>
          <a:p>
            <a:pPr>
              <a:buFont typeface="Arial" pitchFamily="34" charset="0"/>
              <a:buChar char="•"/>
            </a:pPr>
            <a:r>
              <a:rPr lang="en-IN" sz="1800" dirty="0" smtClean="0"/>
              <a:t>With wireless data transferring system it has ensured the safety purpose more strongly</a:t>
            </a:r>
            <a:r>
              <a:rPr lang="en-IN" sz="1800" dirty="0" smtClean="0"/>
              <a:t>.</a:t>
            </a:r>
          </a:p>
          <a:p>
            <a:endParaRPr lang="en-IN" sz="1800" dirty="0" smtClean="0"/>
          </a:p>
          <a:p>
            <a:pPr>
              <a:buFont typeface="Arial" pitchFamily="34" charset="0"/>
              <a:buChar char="•"/>
            </a:pPr>
            <a:r>
              <a:rPr lang="en-IN" sz="1800" dirty="0" smtClean="0"/>
              <a:t>It is also cheaper than the available measuring devices in the market. With proper research, it can be updated more. </a:t>
            </a:r>
          </a:p>
          <a:p>
            <a:endParaRPr lang="en-US" dirty="0"/>
          </a:p>
        </p:txBody>
      </p:sp>
      <p:sp>
        <p:nvSpPr>
          <p:cNvPr id="10" name="Slide Number Placeholder 9"/>
          <p:cNvSpPr>
            <a:spLocks noGrp="1"/>
          </p:cNvSpPr>
          <p:nvPr>
            <p:ph type="sldNum" idx="12"/>
          </p:nvPr>
        </p:nvSpPr>
        <p:spPr>
          <a:xfrm>
            <a:off x="8499729"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22</a:t>
            </a:fld>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2" name="Title 1"/>
          <p:cNvSpPr>
            <a:spLocks noGrp="1"/>
          </p:cNvSpPr>
          <p:nvPr>
            <p:ph type="title"/>
          </p:nvPr>
        </p:nvSpPr>
        <p:spPr>
          <a:xfrm>
            <a:off x="1296670" y="353695"/>
            <a:ext cx="2654935" cy="736600"/>
          </a:xfrm>
        </p:spPr>
        <p:txBody>
          <a:bodyPr>
            <a:normAutofit fontScale="90000"/>
          </a:bodyPr>
          <a:lstStyle/>
          <a:p>
            <a:r>
              <a:rPr lang="en-US" b="1" dirty="0">
                <a:latin typeface="Calibri" panose="020F0502020204030204" pitchFamily="34" charset="0"/>
                <a:cs typeface="Calibri" panose="020F0502020204030204" pitchFamily="34" charset="0"/>
              </a:rPr>
              <a:t> </a:t>
            </a:r>
            <a:r>
              <a:rPr lang="en-IN" altLang="en-US" b="1" dirty="0">
                <a:latin typeface="Calibri" panose="020F0502020204030204" pitchFamily="34" charset="0"/>
                <a:cs typeface="Calibri" panose="020F0502020204030204" pitchFamily="34" charset="0"/>
              </a:rPr>
              <a:t>References:</a:t>
            </a:r>
            <a:r>
              <a:rPr lang="en-US" sz="2800" b="1" dirty="0">
                <a:latin typeface="Calibri" panose="020F0502020204030204" pitchFamily="34" charset="0"/>
                <a:cs typeface="Calibri" panose="020F0502020204030204" pitchFamily="34" charset="0"/>
              </a:rPr>
              <a:t> </a:t>
            </a:r>
            <a:endParaRPr lang="en-IN" sz="2800" b="1" dirty="0"/>
          </a:p>
        </p:txBody>
      </p:sp>
      <p:sp>
        <p:nvSpPr>
          <p:cNvPr id="1048654" name="Google Shape;117;p2"/>
          <p:cNvSpPr txBox="1">
            <a:spLocks noGrp="1"/>
          </p:cNvSpPr>
          <p:nvPr>
            <p:ph type="ftr" idx="11"/>
          </p:nvPr>
        </p:nvSpPr>
        <p:spPr>
          <a:xfrm>
            <a:off x="245534" y="6172200"/>
            <a:ext cx="3835400" cy="558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dirty="0">
                <a:latin typeface="Calibri" panose="020F0502020204030204" pitchFamily="34" charset="0"/>
                <a:cs typeface="Calibri" panose="020F0502020204030204" pitchFamily="34" charset="0"/>
              </a:rPr>
              <a:t>School of Electronics and Communication Engineering</a:t>
            </a:r>
            <a:endParaRPr sz="1800" dirty="0">
              <a:latin typeface="Calibri" panose="020F0502020204030204" pitchFamily="34" charset="0"/>
              <a:cs typeface="Calibri" panose="020F0502020204030204" pitchFamily="34" charset="0"/>
            </a:endParaRPr>
          </a:p>
        </p:txBody>
      </p:sp>
      <p:pic>
        <p:nvPicPr>
          <p:cNvPr id="2097180" name="Google Shape;107;p1"/>
          <p:cNvPicPr preferRelativeResize="0"/>
          <p:nvPr/>
        </p:nvPicPr>
        <p:blipFill rotWithShape="1">
          <a:blip r:embed="rId2"/>
          <a:srcRect/>
          <a:stretch>
            <a:fillRect/>
          </a:stretch>
        </p:blipFill>
        <p:spPr>
          <a:xfrm>
            <a:off x="153766" y="160338"/>
            <a:ext cx="1143000" cy="1143000"/>
          </a:xfrm>
          <a:prstGeom prst="rect">
            <a:avLst/>
          </a:prstGeom>
          <a:noFill/>
          <a:ln>
            <a:noFill/>
          </a:ln>
        </p:spPr>
      </p:pic>
      <p:sp>
        <p:nvSpPr>
          <p:cNvPr id="8" name="Rectangle 7"/>
          <p:cNvSpPr/>
          <p:nvPr/>
        </p:nvSpPr>
        <p:spPr>
          <a:xfrm>
            <a:off x="593687" y="1700198"/>
            <a:ext cx="8226463" cy="3970318"/>
          </a:xfrm>
          <a:prstGeom prst="rect">
            <a:avLst/>
          </a:prstGeom>
        </p:spPr>
        <p:txBody>
          <a:bodyPr wrap="square">
            <a:spAutoFit/>
          </a:bodyPr>
          <a:lstStyle/>
          <a:p>
            <a:r>
              <a:rPr lang="en-US" sz="1800" dirty="0" smtClean="0"/>
              <a:t>[1] Mobley, Keith R..,(2002), An introduction to predictive maintenance. Elsevier.</a:t>
            </a:r>
          </a:p>
          <a:p>
            <a:r>
              <a:rPr lang="en-US" sz="1800" dirty="0" smtClean="0"/>
              <a:t> [2] </a:t>
            </a:r>
            <a:r>
              <a:rPr lang="en-US" sz="1800" dirty="0" err="1" smtClean="0"/>
              <a:t>Dhillon</a:t>
            </a:r>
            <a:r>
              <a:rPr lang="en-US" sz="1800" dirty="0" smtClean="0"/>
              <a:t>, </a:t>
            </a:r>
            <a:r>
              <a:rPr lang="en-US" sz="1800" dirty="0" err="1" smtClean="0"/>
              <a:t>Balbir</a:t>
            </a:r>
            <a:r>
              <a:rPr lang="en-US" sz="1800" dirty="0" smtClean="0"/>
              <a:t> S., (2006), Maintainability, maintenance, and reliability for engineers. CRC press. </a:t>
            </a:r>
          </a:p>
          <a:p>
            <a:r>
              <a:rPr lang="en-US" sz="1800" dirty="0" smtClean="0"/>
              <a:t>[3] </a:t>
            </a:r>
            <a:r>
              <a:rPr lang="en-US" sz="1800" dirty="0" err="1" smtClean="0"/>
              <a:t>Susto</a:t>
            </a:r>
            <a:r>
              <a:rPr lang="en-US" sz="1800" dirty="0" smtClean="0"/>
              <a:t>, Antonio </a:t>
            </a:r>
            <a:r>
              <a:rPr lang="en-US" sz="1800" dirty="0" err="1" smtClean="0"/>
              <a:t>Gian</a:t>
            </a:r>
            <a:r>
              <a:rPr lang="en-US" sz="1800" dirty="0" smtClean="0"/>
              <a:t>, </a:t>
            </a:r>
            <a:r>
              <a:rPr lang="en-US" sz="1800" dirty="0" err="1" smtClean="0"/>
              <a:t>Schirru</a:t>
            </a:r>
            <a:r>
              <a:rPr lang="en-US" sz="1800" dirty="0" smtClean="0"/>
              <a:t>  Andrea, </a:t>
            </a:r>
            <a:r>
              <a:rPr lang="en-US" sz="1800" dirty="0" err="1" smtClean="0"/>
              <a:t>Pampuri</a:t>
            </a:r>
            <a:r>
              <a:rPr lang="en-US" sz="1800" dirty="0" smtClean="0"/>
              <a:t>  Simone, </a:t>
            </a:r>
            <a:r>
              <a:rPr lang="en-US" sz="1800" dirty="0" err="1" smtClean="0"/>
              <a:t>McLoone</a:t>
            </a:r>
            <a:r>
              <a:rPr lang="en-US" sz="1800" dirty="0" smtClean="0"/>
              <a:t>  </a:t>
            </a:r>
            <a:r>
              <a:rPr lang="en-US" sz="1800" dirty="0" err="1" smtClean="0"/>
              <a:t>Seán</a:t>
            </a:r>
            <a:r>
              <a:rPr lang="en-US" sz="1800" dirty="0" smtClean="0"/>
              <a:t>, and </a:t>
            </a:r>
            <a:r>
              <a:rPr lang="en-US" sz="1800" dirty="0" err="1" smtClean="0"/>
              <a:t>Beghi</a:t>
            </a:r>
            <a:r>
              <a:rPr lang="en-US" sz="1800" dirty="0" smtClean="0"/>
              <a:t> Alessandro </a:t>
            </a:r>
            <a:r>
              <a:rPr lang="en-US" sz="1800" dirty="0" err="1" smtClean="0"/>
              <a:t>Beghi</a:t>
            </a:r>
            <a:r>
              <a:rPr lang="en-US" sz="1800" dirty="0" smtClean="0"/>
              <a:t>. (2015), "Machine learning for predictive maintenance: A multiple classifier approach." IEEE Transactions on Industrial Informatics 11, no. 3:812-820. </a:t>
            </a:r>
          </a:p>
          <a:p>
            <a:r>
              <a:rPr lang="en-US" sz="1800" dirty="0" smtClean="0"/>
              <a:t>[4] </a:t>
            </a:r>
            <a:r>
              <a:rPr lang="en-US" sz="1800" dirty="0" err="1" smtClean="0"/>
              <a:t>Susto</a:t>
            </a:r>
            <a:r>
              <a:rPr lang="en-US" sz="1800" dirty="0" smtClean="0"/>
              <a:t>, Antonio  </a:t>
            </a:r>
            <a:r>
              <a:rPr lang="en-US" sz="1800" dirty="0" err="1" smtClean="0"/>
              <a:t>Gian</a:t>
            </a:r>
            <a:r>
              <a:rPr lang="en-US" sz="1800" dirty="0" smtClean="0"/>
              <a:t>, </a:t>
            </a:r>
            <a:r>
              <a:rPr lang="en-US" sz="1800" dirty="0" err="1" smtClean="0"/>
              <a:t>Beghi</a:t>
            </a:r>
            <a:r>
              <a:rPr lang="en-US" sz="1800" dirty="0" smtClean="0"/>
              <a:t> Alessandro, and Luca Cristina De., (2012), "A predictive maintenance system for </a:t>
            </a:r>
            <a:r>
              <a:rPr lang="en-US" sz="1800" dirty="0" err="1" smtClean="0"/>
              <a:t>epitaxy</a:t>
            </a:r>
            <a:r>
              <a:rPr lang="en-US" sz="1800" dirty="0" smtClean="0"/>
              <a:t> processes based on filtering and prediction techniques." IEEE Transactions on Semiconductor Manufacturing 25, no. 4:638-649. </a:t>
            </a:r>
          </a:p>
          <a:p>
            <a:endParaRPr lang="en-US" sz="1800" dirty="0" smtClean="0"/>
          </a:p>
          <a:p>
            <a:r>
              <a:rPr lang="en-US" sz="1800" dirty="0" smtClean="0"/>
              <a:t> </a:t>
            </a:r>
          </a:p>
        </p:txBody>
      </p:sp>
      <p:sp>
        <p:nvSpPr>
          <p:cNvPr id="10" name="Slide Number Placeholder 9"/>
          <p:cNvSpPr>
            <a:spLocks noGrp="1"/>
          </p:cNvSpPr>
          <p:nvPr>
            <p:ph type="sldNum" idx="12"/>
          </p:nvPr>
        </p:nvSpPr>
        <p:spPr>
          <a:xfrm>
            <a:off x="8528304"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23</a:t>
            </a:fld>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ctrTitle"/>
          </p:nvPr>
        </p:nvSpPr>
        <p:spPr>
          <a:xfrm>
            <a:off x="715010" y="3855720"/>
            <a:ext cx="2601595" cy="7372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a:t>
            </a:r>
            <a:r>
              <a:rPr lang="en-IN" altLang="en-GB"/>
              <a:t>-</a:t>
            </a:r>
            <a:r>
              <a:rPr lang="en-GB"/>
              <a:t>You</a:t>
            </a:r>
            <a:r>
              <a:rPr lang="en-IN" altLang="en-GB"/>
              <a:t>!!!</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24</a:t>
            </a:fld>
            <a:endParaRPr lang="en-GB"/>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048642" name="Google Shape;122;p3"/>
          <p:cNvSpPr txBox="1">
            <a:spLocks noGrp="1"/>
          </p:cNvSpPr>
          <p:nvPr>
            <p:ph type="title"/>
          </p:nvPr>
        </p:nvSpPr>
        <p:spPr>
          <a:xfrm>
            <a:off x="1295400" y="426720"/>
            <a:ext cx="5173345" cy="735330"/>
          </a:xfrm>
          <a:noFill/>
          <a:ln>
            <a:noFill/>
          </a:ln>
        </p:spPr>
        <p:txBody>
          <a:bodyPr spcFirstLastPara="1" wrap="square" lIns="91425" tIns="45700" rIns="91425" bIns="91425" anchor="b" anchorCtr="0">
            <a:normAutofit fontScale="90000"/>
          </a:bodyPr>
          <a:lstStyle/>
          <a:p>
            <a:pPr lvl="0"/>
            <a:r>
              <a:rPr lang="en-IN" altLang="en-US" b="1" dirty="0">
                <a:solidFill>
                  <a:schemeClr val="accent5">
                    <a:lumMod val="75000"/>
                  </a:schemeClr>
                </a:solidFill>
                <a:latin typeface="Calibri" panose="020F0502020204030204" pitchFamily="34" charset="0"/>
                <a:cs typeface="Calibri" panose="020F0502020204030204" pitchFamily="34" charset="0"/>
              </a:rPr>
              <a:t>Project Title:</a:t>
            </a:r>
          </a:p>
        </p:txBody>
      </p:sp>
      <p:sp>
        <p:nvSpPr>
          <p:cNvPr id="1048643" name="Google Shape;126;p3"/>
          <p:cNvSpPr txBox="1">
            <a:spLocks noGrp="1"/>
          </p:cNvSpPr>
          <p:nvPr>
            <p:ph type="ftr" idx="11"/>
          </p:nvPr>
        </p:nvSpPr>
        <p:spPr>
          <a:xfrm>
            <a:off x="152400" y="6172200"/>
            <a:ext cx="3979333" cy="533400"/>
          </a:xfrm>
          <a:noFill/>
          <a:ln>
            <a:noFill/>
          </a:ln>
        </p:spPr>
        <p:txBody>
          <a:bodyPr spcFirstLastPara="1" wrap="square" lIns="91425" tIns="45700" rIns="91425" bIns="45700" anchor="ctr" anchorCtr="0">
            <a:noAutofit/>
          </a:bodyPr>
          <a:lstStyle/>
          <a:p>
            <a:pPr lvl="0"/>
            <a:r>
              <a:rPr lang="en-US" sz="1800" dirty="0">
                <a:latin typeface="Calibri" panose="020F0502020204030204" pitchFamily="34" charset="0"/>
                <a:cs typeface="Calibri" panose="020F0502020204030204" pitchFamily="34" charset="0"/>
              </a:rPr>
              <a:t>School of Electronics and Communication Engineering</a:t>
            </a:r>
          </a:p>
        </p:txBody>
      </p:sp>
      <p:sp>
        <p:nvSpPr>
          <p:cNvPr id="1048644" name="Text Placeholder 4"/>
          <p:cNvSpPr>
            <a:spLocks noGrp="1"/>
          </p:cNvSpPr>
          <p:nvPr>
            <p:ph type="body" idx="1"/>
          </p:nvPr>
        </p:nvSpPr>
        <p:spPr>
          <a:xfrm>
            <a:off x="358775" y="1630045"/>
            <a:ext cx="8407400" cy="4514215"/>
          </a:xfrm>
        </p:spPr>
        <p:txBody>
          <a:bodyPr>
            <a:normAutofit/>
          </a:bodyPr>
          <a:lstStyle/>
          <a:p>
            <a:pPr marL="131445" indent="0">
              <a:buNone/>
            </a:pPr>
            <a:endParaRPr dirty="0"/>
          </a:p>
          <a:p>
            <a:endParaRPr lang="en-US" sz="4000" dirty="0">
              <a:solidFill>
                <a:schemeClr val="accent5">
                  <a:lumMod val="75000"/>
                </a:schemeClr>
              </a:solidFill>
              <a:latin typeface="Calibri" panose="020F0502020204030204" pitchFamily="34" charset="0"/>
              <a:cs typeface="Calibri" panose="020F0502020204030204" pitchFamily="34" charset="0"/>
              <a:sym typeface="+mn-ea"/>
            </a:endParaRPr>
          </a:p>
          <a:p>
            <a:pPr algn="ctr">
              <a:buNone/>
            </a:pPr>
            <a:r>
              <a:rPr lang="en-US" sz="3300" dirty="0" smtClean="0">
                <a:solidFill>
                  <a:schemeClr val="tx1"/>
                </a:solidFill>
              </a:rPr>
              <a:t> VIBRATION </a:t>
            </a:r>
            <a:r>
              <a:rPr lang="en-US" sz="3300" dirty="0" smtClean="0">
                <a:solidFill>
                  <a:schemeClr val="tx1"/>
                </a:solidFill>
              </a:rPr>
              <a:t>MEASUREMENT </a:t>
            </a:r>
            <a:r>
              <a:rPr lang="en-US" sz="3300" dirty="0" smtClean="0">
                <a:solidFill>
                  <a:schemeClr val="tx1"/>
                </a:solidFill>
              </a:rPr>
              <a:t>SYSTEM USING </a:t>
            </a:r>
            <a:r>
              <a:rPr lang="en-US" sz="3300" dirty="0" smtClean="0">
                <a:solidFill>
                  <a:schemeClr val="tx1"/>
                </a:solidFill>
              </a:rPr>
              <a:t>ACCELEROMETER SENSOR.</a:t>
            </a:r>
            <a:r>
              <a:rPr lang="en-US" sz="6000" cap="all" spc="500" dirty="0" smtClean="0">
                <a:solidFill>
                  <a:schemeClr val="tx1"/>
                </a:solidFill>
              </a:rPr>
              <a:t/>
            </a:r>
            <a:br>
              <a:rPr lang="en-US" sz="6000" cap="all" spc="500" dirty="0" smtClean="0">
                <a:solidFill>
                  <a:schemeClr val="tx1"/>
                </a:solidFill>
              </a:rPr>
            </a:br>
            <a:endParaRPr lang="en-US" sz="5335" dirty="0">
              <a:solidFill>
                <a:schemeClr val="bg2">
                  <a:lumMod val="75000"/>
                </a:schemeClr>
              </a:solidFill>
            </a:endParaRPr>
          </a:p>
        </p:txBody>
      </p:sp>
      <p:pic>
        <p:nvPicPr>
          <p:cNvPr id="2097175" name="Google Shape;124;p3"/>
          <p:cNvPicPr preferRelativeResize="0"/>
          <p:nvPr/>
        </p:nvPicPr>
        <p:blipFill rotWithShape="1">
          <a:blip r:embed="rId3"/>
          <a:srcRect/>
          <a:stretch>
            <a:fillRect/>
          </a:stretch>
        </p:blipFill>
        <p:spPr>
          <a:xfrm>
            <a:off x="152400" y="152400"/>
            <a:ext cx="1143000" cy="1143000"/>
          </a:xfrm>
          <a:prstGeom prst="rect">
            <a:avLst/>
          </a:prstGeom>
          <a:noFill/>
          <a:ln>
            <a:noFill/>
          </a:ln>
        </p:spPr>
      </p:pic>
      <p:grpSp>
        <p:nvGrpSpPr>
          <p:cNvPr id="15" name="Group 14">
            <a:extLst>
              <a:ext uri="{FF2B5EF4-FFF2-40B4-BE49-F238E27FC236}">
                <a16:creationId xmlns="" xmlns:a16="http://schemas.microsoft.com/office/drawing/2014/main" id="{64DF17C1-CAB6-43A1-A95C-29F2691FBBC4}"/>
              </a:ext>
            </a:extLst>
          </p:cNvPr>
          <p:cNvGrpSpPr/>
          <p:nvPr/>
        </p:nvGrpSpPr>
        <p:grpSpPr>
          <a:xfrm>
            <a:off x="4256050" y="1800225"/>
            <a:ext cx="991998" cy="993829"/>
            <a:chOff x="-13361988" y="-4465638"/>
            <a:chExt cx="12906375" cy="12930188"/>
          </a:xfrm>
          <a:solidFill>
            <a:schemeClr val="bg1"/>
          </a:solidFill>
        </p:grpSpPr>
        <p:sp>
          <p:nvSpPr>
            <p:cNvPr id="16" name="Freeform 5">
              <a:extLst>
                <a:ext uri="{FF2B5EF4-FFF2-40B4-BE49-F238E27FC236}">
                  <a16:creationId xmlns="" xmlns:a16="http://schemas.microsoft.com/office/drawing/2014/main" id="{0A2D6D0A-7846-4014-AA83-C31E72E12BC6}"/>
                </a:ext>
              </a:extLst>
            </p:cNvPr>
            <p:cNvSpPr>
              <a:spLocks noEditPoints="1"/>
            </p:cNvSpPr>
            <p:nvPr/>
          </p:nvSpPr>
          <p:spPr bwMode="auto">
            <a:xfrm>
              <a:off x="-10993438" y="-4465638"/>
              <a:ext cx="10537825" cy="9101138"/>
            </a:xfrm>
            <a:custGeom>
              <a:avLst/>
              <a:gdLst>
                <a:gd name="T0" fmla="*/ 3396 w 4899"/>
                <a:gd name="T1" fmla="*/ 2939 h 4242"/>
                <a:gd name="T2" fmla="*/ 3778 w 4899"/>
                <a:gd name="T3" fmla="*/ 2739 h 4242"/>
                <a:gd name="T4" fmla="*/ 3778 w 4899"/>
                <a:gd name="T5" fmla="*/ 2563 h 4242"/>
                <a:gd name="T6" fmla="*/ 3396 w 4899"/>
                <a:gd name="T7" fmla="*/ 2363 h 4242"/>
                <a:gd name="T8" fmla="*/ 3922 w 4899"/>
                <a:gd name="T9" fmla="*/ 2255 h 4242"/>
                <a:gd name="T10" fmla="*/ 4623 w 4899"/>
                <a:gd name="T11" fmla="*/ 1706 h 4242"/>
                <a:gd name="T12" fmla="*/ 4899 w 4899"/>
                <a:gd name="T13" fmla="*/ 1430 h 4242"/>
                <a:gd name="T14" fmla="*/ 4623 w 4899"/>
                <a:gd name="T15" fmla="*/ 1154 h 4242"/>
                <a:gd name="T16" fmla="*/ 4347 w 4899"/>
                <a:gd name="T17" fmla="*/ 1430 h 4242"/>
                <a:gd name="T18" fmla="*/ 3798 w 4899"/>
                <a:gd name="T19" fmla="*/ 2131 h 4242"/>
                <a:gd name="T20" fmla="*/ 3396 w 4899"/>
                <a:gd name="T21" fmla="*/ 2188 h 4242"/>
                <a:gd name="T22" fmla="*/ 2932 w 4899"/>
                <a:gd name="T23" fmla="*/ 1530 h 4242"/>
                <a:gd name="T24" fmla="*/ 2738 w 4899"/>
                <a:gd name="T25" fmla="*/ 752 h 4242"/>
                <a:gd name="T26" fmla="*/ 2651 w 4899"/>
                <a:gd name="T27" fmla="*/ 215 h 4242"/>
                <a:gd name="T28" fmla="*/ 2563 w 4899"/>
                <a:gd name="T29" fmla="*/ 752 h 4242"/>
                <a:gd name="T30" fmla="*/ 2363 w 4899"/>
                <a:gd name="T31" fmla="*/ 1530 h 4242"/>
                <a:gd name="T32" fmla="*/ 2275 w 4899"/>
                <a:gd name="T33" fmla="*/ 1060 h 4242"/>
                <a:gd name="T34" fmla="*/ 2187 w 4899"/>
                <a:gd name="T35" fmla="*/ 1530 h 4242"/>
                <a:gd name="T36" fmla="*/ 1987 w 4899"/>
                <a:gd name="T37" fmla="*/ 115 h 4242"/>
                <a:gd name="T38" fmla="*/ 1811 w 4899"/>
                <a:gd name="T39" fmla="*/ 115 h 4242"/>
                <a:gd name="T40" fmla="*/ 1611 w 4899"/>
                <a:gd name="T41" fmla="*/ 1530 h 4242"/>
                <a:gd name="T42" fmla="*/ 1523 w 4899"/>
                <a:gd name="T43" fmla="*/ 1060 h 4242"/>
                <a:gd name="T44" fmla="*/ 1435 w 4899"/>
                <a:gd name="T45" fmla="*/ 1530 h 4242"/>
                <a:gd name="T46" fmla="*/ 1235 w 4899"/>
                <a:gd name="T47" fmla="*/ 1265 h 4242"/>
                <a:gd name="T48" fmla="*/ 549 w 4899"/>
                <a:gd name="T49" fmla="*/ 425 h 4242"/>
                <a:gd name="T50" fmla="*/ 107 w 4899"/>
                <a:gd name="T51" fmla="*/ 108 h 4242"/>
                <a:gd name="T52" fmla="*/ 302 w 4899"/>
                <a:gd name="T53" fmla="*/ 578 h 4242"/>
                <a:gd name="T54" fmla="*/ 1003 w 4899"/>
                <a:gd name="T55" fmla="*/ 1128 h 4242"/>
                <a:gd name="T56" fmla="*/ 1060 w 4899"/>
                <a:gd name="T57" fmla="*/ 1530 h 4242"/>
                <a:gd name="T58" fmla="*/ 750 w 4899"/>
                <a:gd name="T59" fmla="*/ 1545 h 4242"/>
                <a:gd name="T60" fmla="*/ 794 w 4899"/>
                <a:gd name="T61" fmla="*/ 1715 h 4242"/>
                <a:gd name="T62" fmla="*/ 2932 w 4899"/>
                <a:gd name="T63" fmla="*/ 1706 h 4242"/>
                <a:gd name="T64" fmla="*/ 3220 w 4899"/>
                <a:gd name="T65" fmla="*/ 4060 h 4242"/>
                <a:gd name="T66" fmla="*/ 3274 w 4899"/>
                <a:gd name="T67" fmla="*/ 4239 h 4242"/>
                <a:gd name="T68" fmla="*/ 3381 w 4899"/>
                <a:gd name="T69" fmla="*/ 4176 h 4242"/>
                <a:gd name="T70" fmla="*/ 3396 w 4899"/>
                <a:gd name="T71" fmla="*/ 3866 h 4242"/>
                <a:gd name="T72" fmla="*/ 4435 w 4899"/>
                <a:gd name="T73" fmla="*/ 4054 h 4242"/>
                <a:gd name="T74" fmla="*/ 4435 w 4899"/>
                <a:gd name="T75" fmla="*/ 3503 h 4242"/>
                <a:gd name="T76" fmla="*/ 3396 w 4899"/>
                <a:gd name="T77" fmla="*/ 3691 h 4242"/>
                <a:gd name="T78" fmla="*/ 3778 w 4899"/>
                <a:gd name="T79" fmla="*/ 3491 h 4242"/>
                <a:gd name="T80" fmla="*/ 3778 w 4899"/>
                <a:gd name="T81" fmla="*/ 3315 h 4242"/>
                <a:gd name="T82" fmla="*/ 3396 w 4899"/>
                <a:gd name="T83" fmla="*/ 3115 h 4242"/>
                <a:gd name="T84" fmla="*/ 4899 w 4899"/>
                <a:gd name="T85" fmla="*/ 3027 h 4242"/>
                <a:gd name="T86" fmla="*/ 4553 w 4899"/>
                <a:gd name="T87" fmla="*/ 1359 h 4242"/>
                <a:gd name="T88" fmla="*/ 4694 w 4899"/>
                <a:gd name="T89" fmla="*/ 1359 h 4242"/>
                <a:gd name="T90" fmla="*/ 4694 w 4899"/>
                <a:gd name="T91" fmla="*/ 1501 h 4242"/>
                <a:gd name="T92" fmla="*/ 4553 w 4899"/>
                <a:gd name="T93" fmla="*/ 1501 h 4242"/>
                <a:gd name="T94" fmla="*/ 4553 w 4899"/>
                <a:gd name="T95" fmla="*/ 1359 h 4242"/>
                <a:gd name="T96" fmla="*/ 231 w 4899"/>
                <a:gd name="T97" fmla="*/ 373 h 4242"/>
                <a:gd name="T98" fmla="*/ 302 w 4899"/>
                <a:gd name="T99" fmla="*/ 203 h 4242"/>
                <a:gd name="T100" fmla="*/ 373 w 4899"/>
                <a:gd name="T101" fmla="*/ 373 h 4242"/>
                <a:gd name="T102" fmla="*/ 2551 w 4899"/>
                <a:gd name="T103" fmla="*/ 491 h 4242"/>
                <a:gd name="T104" fmla="*/ 2750 w 4899"/>
                <a:gd name="T105" fmla="*/ 491 h 4242"/>
                <a:gd name="T106" fmla="*/ 4435 w 4899"/>
                <a:gd name="T107" fmla="*/ 3679 h 4242"/>
                <a:gd name="T108" fmla="*/ 4435 w 4899"/>
                <a:gd name="T109" fmla="*/ 3878 h 4242"/>
                <a:gd name="T110" fmla="*/ 4435 w 4899"/>
                <a:gd name="T111" fmla="*/ 3679 h 4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99" h="4242">
                  <a:moveTo>
                    <a:pt x="4811" y="2939"/>
                  </a:moveTo>
                  <a:cubicBezTo>
                    <a:pt x="3396" y="2939"/>
                    <a:pt x="3396" y="2939"/>
                    <a:pt x="3396" y="2939"/>
                  </a:cubicBezTo>
                  <a:cubicBezTo>
                    <a:pt x="3396" y="2739"/>
                    <a:pt x="3396" y="2739"/>
                    <a:pt x="3396" y="2739"/>
                  </a:cubicBezTo>
                  <a:cubicBezTo>
                    <a:pt x="3778" y="2739"/>
                    <a:pt x="3778" y="2739"/>
                    <a:pt x="3778" y="2739"/>
                  </a:cubicBezTo>
                  <a:cubicBezTo>
                    <a:pt x="3826" y="2739"/>
                    <a:pt x="3866" y="2700"/>
                    <a:pt x="3866" y="2651"/>
                  </a:cubicBezTo>
                  <a:cubicBezTo>
                    <a:pt x="3866" y="2603"/>
                    <a:pt x="3826" y="2563"/>
                    <a:pt x="3778" y="2563"/>
                  </a:cubicBezTo>
                  <a:cubicBezTo>
                    <a:pt x="3396" y="2563"/>
                    <a:pt x="3396" y="2563"/>
                    <a:pt x="3396" y="2563"/>
                  </a:cubicBezTo>
                  <a:cubicBezTo>
                    <a:pt x="3396" y="2363"/>
                    <a:pt x="3396" y="2363"/>
                    <a:pt x="3396" y="2363"/>
                  </a:cubicBezTo>
                  <a:cubicBezTo>
                    <a:pt x="3661" y="2363"/>
                    <a:pt x="3661" y="2363"/>
                    <a:pt x="3661" y="2363"/>
                  </a:cubicBezTo>
                  <a:cubicBezTo>
                    <a:pt x="3760" y="2363"/>
                    <a:pt x="3853" y="2325"/>
                    <a:pt x="3922" y="2255"/>
                  </a:cubicBezTo>
                  <a:cubicBezTo>
                    <a:pt x="4500" y="1677"/>
                    <a:pt x="4500" y="1677"/>
                    <a:pt x="4500" y="1677"/>
                  </a:cubicBezTo>
                  <a:cubicBezTo>
                    <a:pt x="4538" y="1696"/>
                    <a:pt x="4580" y="1706"/>
                    <a:pt x="4623" y="1706"/>
                  </a:cubicBezTo>
                  <a:cubicBezTo>
                    <a:pt x="4697" y="1706"/>
                    <a:pt x="4766" y="1677"/>
                    <a:pt x="4818" y="1625"/>
                  </a:cubicBezTo>
                  <a:cubicBezTo>
                    <a:pt x="4870" y="1573"/>
                    <a:pt x="4899" y="1504"/>
                    <a:pt x="4899" y="1430"/>
                  </a:cubicBezTo>
                  <a:cubicBezTo>
                    <a:pt x="4899" y="1356"/>
                    <a:pt x="4870" y="1287"/>
                    <a:pt x="4818" y="1235"/>
                  </a:cubicBezTo>
                  <a:cubicBezTo>
                    <a:pt x="4766" y="1183"/>
                    <a:pt x="4697" y="1154"/>
                    <a:pt x="4623" y="1154"/>
                  </a:cubicBezTo>
                  <a:cubicBezTo>
                    <a:pt x="4550" y="1154"/>
                    <a:pt x="4480" y="1183"/>
                    <a:pt x="4428" y="1235"/>
                  </a:cubicBezTo>
                  <a:cubicBezTo>
                    <a:pt x="4376" y="1287"/>
                    <a:pt x="4347" y="1356"/>
                    <a:pt x="4347" y="1430"/>
                  </a:cubicBezTo>
                  <a:cubicBezTo>
                    <a:pt x="4347" y="1473"/>
                    <a:pt x="4357" y="1515"/>
                    <a:pt x="4376" y="1553"/>
                  </a:cubicBezTo>
                  <a:cubicBezTo>
                    <a:pt x="3798" y="2131"/>
                    <a:pt x="3798" y="2131"/>
                    <a:pt x="3798" y="2131"/>
                  </a:cubicBezTo>
                  <a:cubicBezTo>
                    <a:pt x="3762" y="2167"/>
                    <a:pt x="3713" y="2188"/>
                    <a:pt x="3661" y="2188"/>
                  </a:cubicBezTo>
                  <a:cubicBezTo>
                    <a:pt x="3396" y="2188"/>
                    <a:pt x="3396" y="2188"/>
                    <a:pt x="3396" y="2188"/>
                  </a:cubicBezTo>
                  <a:cubicBezTo>
                    <a:pt x="3396" y="1994"/>
                    <a:pt x="3396" y="1994"/>
                    <a:pt x="3396" y="1994"/>
                  </a:cubicBezTo>
                  <a:cubicBezTo>
                    <a:pt x="3396" y="1738"/>
                    <a:pt x="3188" y="1530"/>
                    <a:pt x="2932" y="1530"/>
                  </a:cubicBezTo>
                  <a:cubicBezTo>
                    <a:pt x="2738" y="1530"/>
                    <a:pt x="2738" y="1530"/>
                    <a:pt x="2738" y="1530"/>
                  </a:cubicBezTo>
                  <a:cubicBezTo>
                    <a:pt x="2738" y="752"/>
                    <a:pt x="2738" y="752"/>
                    <a:pt x="2738" y="752"/>
                  </a:cubicBezTo>
                  <a:cubicBezTo>
                    <a:pt x="2847" y="715"/>
                    <a:pt x="2926" y="612"/>
                    <a:pt x="2926" y="491"/>
                  </a:cubicBezTo>
                  <a:cubicBezTo>
                    <a:pt x="2926" y="339"/>
                    <a:pt x="2803" y="215"/>
                    <a:pt x="2651" y="215"/>
                  </a:cubicBezTo>
                  <a:cubicBezTo>
                    <a:pt x="2498" y="215"/>
                    <a:pt x="2375" y="339"/>
                    <a:pt x="2375" y="491"/>
                  </a:cubicBezTo>
                  <a:cubicBezTo>
                    <a:pt x="2375" y="612"/>
                    <a:pt x="2454" y="715"/>
                    <a:pt x="2563" y="752"/>
                  </a:cubicBezTo>
                  <a:cubicBezTo>
                    <a:pt x="2563" y="1530"/>
                    <a:pt x="2563" y="1530"/>
                    <a:pt x="2563" y="1530"/>
                  </a:cubicBezTo>
                  <a:cubicBezTo>
                    <a:pt x="2363" y="1530"/>
                    <a:pt x="2363" y="1530"/>
                    <a:pt x="2363" y="1530"/>
                  </a:cubicBezTo>
                  <a:cubicBezTo>
                    <a:pt x="2363" y="1148"/>
                    <a:pt x="2363" y="1148"/>
                    <a:pt x="2363" y="1148"/>
                  </a:cubicBezTo>
                  <a:cubicBezTo>
                    <a:pt x="2363" y="1100"/>
                    <a:pt x="2323" y="1060"/>
                    <a:pt x="2275" y="1060"/>
                  </a:cubicBezTo>
                  <a:cubicBezTo>
                    <a:pt x="2226" y="1060"/>
                    <a:pt x="2187" y="1100"/>
                    <a:pt x="2187" y="1148"/>
                  </a:cubicBezTo>
                  <a:cubicBezTo>
                    <a:pt x="2187" y="1530"/>
                    <a:pt x="2187" y="1530"/>
                    <a:pt x="2187" y="1530"/>
                  </a:cubicBezTo>
                  <a:cubicBezTo>
                    <a:pt x="1987" y="1530"/>
                    <a:pt x="1987" y="1530"/>
                    <a:pt x="1987" y="1530"/>
                  </a:cubicBezTo>
                  <a:cubicBezTo>
                    <a:pt x="1987" y="115"/>
                    <a:pt x="1987" y="115"/>
                    <a:pt x="1987" y="115"/>
                  </a:cubicBezTo>
                  <a:cubicBezTo>
                    <a:pt x="1987" y="66"/>
                    <a:pt x="1948" y="27"/>
                    <a:pt x="1899" y="27"/>
                  </a:cubicBezTo>
                  <a:cubicBezTo>
                    <a:pt x="1850" y="27"/>
                    <a:pt x="1811" y="66"/>
                    <a:pt x="1811" y="115"/>
                  </a:cubicBezTo>
                  <a:cubicBezTo>
                    <a:pt x="1811" y="1530"/>
                    <a:pt x="1811" y="1530"/>
                    <a:pt x="1811" y="1530"/>
                  </a:cubicBezTo>
                  <a:cubicBezTo>
                    <a:pt x="1611" y="1530"/>
                    <a:pt x="1611" y="1530"/>
                    <a:pt x="1611" y="1530"/>
                  </a:cubicBezTo>
                  <a:cubicBezTo>
                    <a:pt x="1611" y="1148"/>
                    <a:pt x="1611" y="1148"/>
                    <a:pt x="1611" y="1148"/>
                  </a:cubicBezTo>
                  <a:cubicBezTo>
                    <a:pt x="1611" y="1100"/>
                    <a:pt x="1572" y="1060"/>
                    <a:pt x="1523" y="1060"/>
                  </a:cubicBezTo>
                  <a:cubicBezTo>
                    <a:pt x="1475" y="1060"/>
                    <a:pt x="1435" y="1100"/>
                    <a:pt x="1435" y="1148"/>
                  </a:cubicBezTo>
                  <a:cubicBezTo>
                    <a:pt x="1435" y="1530"/>
                    <a:pt x="1435" y="1530"/>
                    <a:pt x="1435" y="1530"/>
                  </a:cubicBezTo>
                  <a:cubicBezTo>
                    <a:pt x="1235" y="1530"/>
                    <a:pt x="1235" y="1530"/>
                    <a:pt x="1235" y="1530"/>
                  </a:cubicBezTo>
                  <a:cubicBezTo>
                    <a:pt x="1235" y="1265"/>
                    <a:pt x="1235" y="1265"/>
                    <a:pt x="1235" y="1265"/>
                  </a:cubicBezTo>
                  <a:cubicBezTo>
                    <a:pt x="1235" y="1166"/>
                    <a:pt x="1197" y="1073"/>
                    <a:pt x="1127" y="1004"/>
                  </a:cubicBezTo>
                  <a:cubicBezTo>
                    <a:pt x="549" y="425"/>
                    <a:pt x="549" y="425"/>
                    <a:pt x="549" y="425"/>
                  </a:cubicBezTo>
                  <a:cubicBezTo>
                    <a:pt x="600" y="322"/>
                    <a:pt x="583" y="194"/>
                    <a:pt x="497" y="108"/>
                  </a:cubicBezTo>
                  <a:cubicBezTo>
                    <a:pt x="390" y="0"/>
                    <a:pt x="215" y="0"/>
                    <a:pt x="107" y="108"/>
                  </a:cubicBezTo>
                  <a:cubicBezTo>
                    <a:pt x="0" y="215"/>
                    <a:pt x="0" y="390"/>
                    <a:pt x="107" y="498"/>
                  </a:cubicBezTo>
                  <a:cubicBezTo>
                    <a:pt x="161" y="552"/>
                    <a:pt x="231" y="578"/>
                    <a:pt x="302" y="578"/>
                  </a:cubicBezTo>
                  <a:cubicBezTo>
                    <a:pt x="344" y="578"/>
                    <a:pt x="386" y="569"/>
                    <a:pt x="425" y="550"/>
                  </a:cubicBezTo>
                  <a:cubicBezTo>
                    <a:pt x="1003" y="1128"/>
                    <a:pt x="1003" y="1128"/>
                    <a:pt x="1003" y="1128"/>
                  </a:cubicBezTo>
                  <a:cubicBezTo>
                    <a:pt x="1039" y="1164"/>
                    <a:pt x="1060" y="1213"/>
                    <a:pt x="1060" y="1265"/>
                  </a:cubicBezTo>
                  <a:cubicBezTo>
                    <a:pt x="1060" y="1530"/>
                    <a:pt x="1060" y="1530"/>
                    <a:pt x="1060" y="1530"/>
                  </a:cubicBezTo>
                  <a:cubicBezTo>
                    <a:pt x="866" y="1530"/>
                    <a:pt x="866" y="1530"/>
                    <a:pt x="866" y="1530"/>
                  </a:cubicBezTo>
                  <a:cubicBezTo>
                    <a:pt x="826" y="1530"/>
                    <a:pt x="787" y="1535"/>
                    <a:pt x="750" y="1545"/>
                  </a:cubicBezTo>
                  <a:cubicBezTo>
                    <a:pt x="703" y="1557"/>
                    <a:pt x="675" y="1605"/>
                    <a:pt x="687" y="1652"/>
                  </a:cubicBezTo>
                  <a:cubicBezTo>
                    <a:pt x="699" y="1699"/>
                    <a:pt x="747" y="1727"/>
                    <a:pt x="794" y="1715"/>
                  </a:cubicBezTo>
                  <a:cubicBezTo>
                    <a:pt x="817" y="1709"/>
                    <a:pt x="841" y="1706"/>
                    <a:pt x="866" y="1706"/>
                  </a:cubicBezTo>
                  <a:cubicBezTo>
                    <a:pt x="2932" y="1706"/>
                    <a:pt x="2932" y="1706"/>
                    <a:pt x="2932" y="1706"/>
                  </a:cubicBezTo>
                  <a:cubicBezTo>
                    <a:pt x="3091" y="1706"/>
                    <a:pt x="3220" y="1835"/>
                    <a:pt x="3220" y="1994"/>
                  </a:cubicBezTo>
                  <a:cubicBezTo>
                    <a:pt x="3220" y="4060"/>
                    <a:pt x="3220" y="4060"/>
                    <a:pt x="3220" y="4060"/>
                  </a:cubicBezTo>
                  <a:cubicBezTo>
                    <a:pt x="3220" y="4085"/>
                    <a:pt x="3217" y="4109"/>
                    <a:pt x="3211" y="4132"/>
                  </a:cubicBezTo>
                  <a:cubicBezTo>
                    <a:pt x="3199" y="4179"/>
                    <a:pt x="3227" y="4227"/>
                    <a:pt x="3274" y="4239"/>
                  </a:cubicBezTo>
                  <a:cubicBezTo>
                    <a:pt x="3282" y="4241"/>
                    <a:pt x="3289" y="4242"/>
                    <a:pt x="3296" y="4242"/>
                  </a:cubicBezTo>
                  <a:cubicBezTo>
                    <a:pt x="3335" y="4242"/>
                    <a:pt x="3371" y="4216"/>
                    <a:pt x="3381" y="4176"/>
                  </a:cubicBezTo>
                  <a:cubicBezTo>
                    <a:pt x="3391" y="4138"/>
                    <a:pt x="3396" y="4099"/>
                    <a:pt x="3396" y="4060"/>
                  </a:cubicBezTo>
                  <a:cubicBezTo>
                    <a:pt x="3396" y="3866"/>
                    <a:pt x="3396" y="3866"/>
                    <a:pt x="3396" y="3866"/>
                  </a:cubicBezTo>
                  <a:cubicBezTo>
                    <a:pt x="4174" y="3866"/>
                    <a:pt x="4174" y="3866"/>
                    <a:pt x="4174" y="3866"/>
                  </a:cubicBezTo>
                  <a:cubicBezTo>
                    <a:pt x="4211" y="3975"/>
                    <a:pt x="4314" y="4054"/>
                    <a:pt x="4435" y="4054"/>
                  </a:cubicBezTo>
                  <a:cubicBezTo>
                    <a:pt x="4587" y="4054"/>
                    <a:pt x="4711" y="3931"/>
                    <a:pt x="4711" y="3778"/>
                  </a:cubicBezTo>
                  <a:cubicBezTo>
                    <a:pt x="4711" y="3626"/>
                    <a:pt x="4587" y="3503"/>
                    <a:pt x="4435" y="3503"/>
                  </a:cubicBezTo>
                  <a:cubicBezTo>
                    <a:pt x="4314" y="3503"/>
                    <a:pt x="4211" y="3582"/>
                    <a:pt x="4174" y="3691"/>
                  </a:cubicBezTo>
                  <a:cubicBezTo>
                    <a:pt x="3396" y="3691"/>
                    <a:pt x="3396" y="3691"/>
                    <a:pt x="3396" y="3691"/>
                  </a:cubicBezTo>
                  <a:cubicBezTo>
                    <a:pt x="3396" y="3491"/>
                    <a:pt x="3396" y="3491"/>
                    <a:pt x="3396" y="3491"/>
                  </a:cubicBezTo>
                  <a:cubicBezTo>
                    <a:pt x="3778" y="3491"/>
                    <a:pt x="3778" y="3491"/>
                    <a:pt x="3778" y="3491"/>
                  </a:cubicBezTo>
                  <a:cubicBezTo>
                    <a:pt x="3826" y="3491"/>
                    <a:pt x="3866" y="3451"/>
                    <a:pt x="3866" y="3403"/>
                  </a:cubicBezTo>
                  <a:cubicBezTo>
                    <a:pt x="3866" y="3354"/>
                    <a:pt x="3826" y="3315"/>
                    <a:pt x="3778" y="3315"/>
                  </a:cubicBezTo>
                  <a:cubicBezTo>
                    <a:pt x="3396" y="3315"/>
                    <a:pt x="3396" y="3315"/>
                    <a:pt x="3396" y="3315"/>
                  </a:cubicBezTo>
                  <a:cubicBezTo>
                    <a:pt x="3396" y="3115"/>
                    <a:pt x="3396" y="3115"/>
                    <a:pt x="3396" y="3115"/>
                  </a:cubicBezTo>
                  <a:cubicBezTo>
                    <a:pt x="4811" y="3115"/>
                    <a:pt x="4811" y="3115"/>
                    <a:pt x="4811" y="3115"/>
                  </a:cubicBezTo>
                  <a:cubicBezTo>
                    <a:pt x="4860" y="3115"/>
                    <a:pt x="4899" y="3076"/>
                    <a:pt x="4899" y="3027"/>
                  </a:cubicBezTo>
                  <a:cubicBezTo>
                    <a:pt x="4899" y="2978"/>
                    <a:pt x="4860" y="2939"/>
                    <a:pt x="4811" y="2939"/>
                  </a:cubicBezTo>
                  <a:close/>
                  <a:moveTo>
                    <a:pt x="4553" y="1359"/>
                  </a:moveTo>
                  <a:cubicBezTo>
                    <a:pt x="4571" y="1340"/>
                    <a:pt x="4597" y="1330"/>
                    <a:pt x="4623" y="1330"/>
                  </a:cubicBezTo>
                  <a:cubicBezTo>
                    <a:pt x="4650" y="1330"/>
                    <a:pt x="4675" y="1340"/>
                    <a:pt x="4694" y="1359"/>
                  </a:cubicBezTo>
                  <a:cubicBezTo>
                    <a:pt x="4713" y="1378"/>
                    <a:pt x="4723" y="1403"/>
                    <a:pt x="4723" y="1430"/>
                  </a:cubicBezTo>
                  <a:cubicBezTo>
                    <a:pt x="4723" y="1457"/>
                    <a:pt x="4713" y="1482"/>
                    <a:pt x="4694" y="1501"/>
                  </a:cubicBezTo>
                  <a:cubicBezTo>
                    <a:pt x="4675" y="1520"/>
                    <a:pt x="4650" y="1530"/>
                    <a:pt x="4623" y="1530"/>
                  </a:cubicBezTo>
                  <a:cubicBezTo>
                    <a:pt x="4597" y="1530"/>
                    <a:pt x="4571" y="1520"/>
                    <a:pt x="4553" y="1501"/>
                  </a:cubicBezTo>
                  <a:cubicBezTo>
                    <a:pt x="4534" y="1482"/>
                    <a:pt x="4523" y="1457"/>
                    <a:pt x="4523" y="1430"/>
                  </a:cubicBezTo>
                  <a:cubicBezTo>
                    <a:pt x="4523" y="1403"/>
                    <a:pt x="4534" y="1378"/>
                    <a:pt x="4553" y="1359"/>
                  </a:cubicBezTo>
                  <a:close/>
                  <a:moveTo>
                    <a:pt x="373" y="373"/>
                  </a:moveTo>
                  <a:cubicBezTo>
                    <a:pt x="334" y="412"/>
                    <a:pt x="270" y="412"/>
                    <a:pt x="231" y="373"/>
                  </a:cubicBezTo>
                  <a:cubicBezTo>
                    <a:pt x="192" y="334"/>
                    <a:pt x="192" y="271"/>
                    <a:pt x="231" y="232"/>
                  </a:cubicBezTo>
                  <a:cubicBezTo>
                    <a:pt x="251" y="213"/>
                    <a:pt x="276" y="203"/>
                    <a:pt x="302" y="203"/>
                  </a:cubicBezTo>
                  <a:cubicBezTo>
                    <a:pt x="328" y="203"/>
                    <a:pt x="353" y="213"/>
                    <a:pt x="373" y="232"/>
                  </a:cubicBezTo>
                  <a:cubicBezTo>
                    <a:pt x="412" y="271"/>
                    <a:pt x="412" y="335"/>
                    <a:pt x="373" y="373"/>
                  </a:cubicBezTo>
                  <a:close/>
                  <a:moveTo>
                    <a:pt x="2651" y="591"/>
                  </a:moveTo>
                  <a:cubicBezTo>
                    <a:pt x="2595" y="591"/>
                    <a:pt x="2551" y="546"/>
                    <a:pt x="2551" y="491"/>
                  </a:cubicBezTo>
                  <a:cubicBezTo>
                    <a:pt x="2551" y="436"/>
                    <a:pt x="2595" y="391"/>
                    <a:pt x="2651" y="391"/>
                  </a:cubicBezTo>
                  <a:cubicBezTo>
                    <a:pt x="2706" y="391"/>
                    <a:pt x="2750" y="436"/>
                    <a:pt x="2750" y="491"/>
                  </a:cubicBezTo>
                  <a:cubicBezTo>
                    <a:pt x="2750" y="546"/>
                    <a:pt x="2706" y="591"/>
                    <a:pt x="2651" y="591"/>
                  </a:cubicBezTo>
                  <a:close/>
                  <a:moveTo>
                    <a:pt x="4435" y="3679"/>
                  </a:moveTo>
                  <a:cubicBezTo>
                    <a:pt x="4490" y="3679"/>
                    <a:pt x="4535" y="3723"/>
                    <a:pt x="4535" y="3779"/>
                  </a:cubicBezTo>
                  <a:cubicBezTo>
                    <a:pt x="4535" y="3834"/>
                    <a:pt x="4490" y="3878"/>
                    <a:pt x="4435" y="3878"/>
                  </a:cubicBezTo>
                  <a:cubicBezTo>
                    <a:pt x="4380" y="3878"/>
                    <a:pt x="4335" y="3834"/>
                    <a:pt x="4335" y="3779"/>
                  </a:cubicBezTo>
                  <a:cubicBezTo>
                    <a:pt x="4335" y="3723"/>
                    <a:pt x="4380" y="3679"/>
                    <a:pt x="4435" y="3679"/>
                  </a:cubicBezTo>
                  <a:close/>
                </a:path>
              </a:pathLst>
            </a:custGeom>
            <a:ln>
              <a:headEnd/>
              <a:tailEn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17" name="Freeform 6">
              <a:extLst>
                <a:ext uri="{FF2B5EF4-FFF2-40B4-BE49-F238E27FC236}">
                  <a16:creationId xmlns="" xmlns:a16="http://schemas.microsoft.com/office/drawing/2014/main" id="{D98F339F-2A99-4A4F-A8BD-41A84118BDE2}"/>
                </a:ext>
              </a:extLst>
            </p:cNvPr>
            <p:cNvSpPr>
              <a:spLocks noEditPoints="1"/>
            </p:cNvSpPr>
            <p:nvPr/>
          </p:nvSpPr>
          <p:spPr bwMode="auto">
            <a:xfrm>
              <a:off x="-13361988" y="-596900"/>
              <a:ext cx="10539413" cy="9061450"/>
            </a:xfrm>
            <a:custGeom>
              <a:avLst/>
              <a:gdLst>
                <a:gd name="T0" fmla="*/ 4474 w 4899"/>
                <a:gd name="T1" fmla="*/ 3701 h 4224"/>
                <a:gd name="T2" fmla="*/ 3839 w 4899"/>
                <a:gd name="T3" fmla="*/ 2986 h 4224"/>
                <a:gd name="T4" fmla="*/ 4033 w 4899"/>
                <a:gd name="T5" fmla="*/ 2721 h 4224"/>
                <a:gd name="T6" fmla="*/ 4212 w 4899"/>
                <a:gd name="T7" fmla="*/ 2599 h 4224"/>
                <a:gd name="T8" fmla="*/ 4033 w 4899"/>
                <a:gd name="T9" fmla="*/ 2545 h 4224"/>
                <a:gd name="T10" fmla="*/ 1679 w 4899"/>
                <a:gd name="T11" fmla="*/ 2257 h 4224"/>
                <a:gd name="T12" fmla="*/ 1688 w 4899"/>
                <a:gd name="T13" fmla="*/ 119 h 4224"/>
                <a:gd name="T14" fmla="*/ 1518 w 4899"/>
                <a:gd name="T15" fmla="*/ 75 h 4224"/>
                <a:gd name="T16" fmla="*/ 1503 w 4899"/>
                <a:gd name="T17" fmla="*/ 385 h 4224"/>
                <a:gd name="T18" fmla="*/ 464 w 4899"/>
                <a:gd name="T19" fmla="*/ 197 h 4224"/>
                <a:gd name="T20" fmla="*/ 464 w 4899"/>
                <a:gd name="T21" fmla="*/ 748 h 4224"/>
                <a:gd name="T22" fmla="*/ 1503 w 4899"/>
                <a:gd name="T23" fmla="*/ 560 h 4224"/>
                <a:gd name="T24" fmla="*/ 1121 w 4899"/>
                <a:gd name="T25" fmla="*/ 760 h 4224"/>
                <a:gd name="T26" fmla="*/ 1121 w 4899"/>
                <a:gd name="T27" fmla="*/ 936 h 4224"/>
                <a:gd name="T28" fmla="*/ 1503 w 4899"/>
                <a:gd name="T29" fmla="*/ 1136 h 4224"/>
                <a:gd name="T30" fmla="*/ 0 w 4899"/>
                <a:gd name="T31" fmla="*/ 1224 h 4224"/>
                <a:gd name="T32" fmla="*/ 1503 w 4899"/>
                <a:gd name="T33" fmla="*/ 1312 h 4224"/>
                <a:gd name="T34" fmla="*/ 1121 w 4899"/>
                <a:gd name="T35" fmla="*/ 1512 h 4224"/>
                <a:gd name="T36" fmla="*/ 1121 w 4899"/>
                <a:gd name="T37" fmla="*/ 1688 h 4224"/>
                <a:gd name="T38" fmla="*/ 1503 w 4899"/>
                <a:gd name="T39" fmla="*/ 1888 h 4224"/>
                <a:gd name="T40" fmla="*/ 977 w 4899"/>
                <a:gd name="T41" fmla="*/ 1996 h 4224"/>
                <a:gd name="T42" fmla="*/ 276 w 4899"/>
                <a:gd name="T43" fmla="*/ 2545 h 4224"/>
                <a:gd name="T44" fmla="*/ 0 w 4899"/>
                <a:gd name="T45" fmla="*/ 2821 h 4224"/>
                <a:gd name="T46" fmla="*/ 276 w 4899"/>
                <a:gd name="T47" fmla="*/ 3097 h 4224"/>
                <a:gd name="T48" fmla="*/ 552 w 4899"/>
                <a:gd name="T49" fmla="*/ 2821 h 4224"/>
                <a:gd name="T50" fmla="*/ 1101 w 4899"/>
                <a:gd name="T51" fmla="*/ 2120 h 4224"/>
                <a:gd name="T52" fmla="*/ 1503 w 4899"/>
                <a:gd name="T53" fmla="*/ 2063 h 4224"/>
                <a:gd name="T54" fmla="*/ 1967 w 4899"/>
                <a:gd name="T55" fmla="*/ 2721 h 4224"/>
                <a:gd name="T56" fmla="*/ 2161 w 4899"/>
                <a:gd name="T57" fmla="*/ 3499 h 4224"/>
                <a:gd name="T58" fmla="*/ 2249 w 4899"/>
                <a:gd name="T59" fmla="*/ 4036 h 4224"/>
                <a:gd name="T60" fmla="*/ 2336 w 4899"/>
                <a:gd name="T61" fmla="*/ 3499 h 4224"/>
                <a:gd name="T62" fmla="*/ 2536 w 4899"/>
                <a:gd name="T63" fmla="*/ 2721 h 4224"/>
                <a:gd name="T64" fmla="*/ 2624 w 4899"/>
                <a:gd name="T65" fmla="*/ 3191 h 4224"/>
                <a:gd name="T66" fmla="*/ 2712 w 4899"/>
                <a:gd name="T67" fmla="*/ 2721 h 4224"/>
                <a:gd name="T68" fmla="*/ 2912 w 4899"/>
                <a:gd name="T69" fmla="*/ 4136 h 4224"/>
                <a:gd name="T70" fmla="*/ 3088 w 4899"/>
                <a:gd name="T71" fmla="*/ 4136 h 4224"/>
                <a:gd name="T72" fmla="*/ 3288 w 4899"/>
                <a:gd name="T73" fmla="*/ 2721 h 4224"/>
                <a:gd name="T74" fmla="*/ 3376 w 4899"/>
                <a:gd name="T75" fmla="*/ 3191 h 4224"/>
                <a:gd name="T76" fmla="*/ 3464 w 4899"/>
                <a:gd name="T77" fmla="*/ 2721 h 4224"/>
                <a:gd name="T78" fmla="*/ 3664 w 4899"/>
                <a:gd name="T79" fmla="*/ 2986 h 4224"/>
                <a:gd name="T80" fmla="*/ 4350 w 4899"/>
                <a:gd name="T81" fmla="*/ 3826 h 4224"/>
                <a:gd name="T82" fmla="*/ 4597 w 4899"/>
                <a:gd name="T83" fmla="*/ 4224 h 4224"/>
                <a:gd name="T84" fmla="*/ 4792 w 4899"/>
                <a:gd name="T85" fmla="*/ 3753 h 4224"/>
                <a:gd name="T86" fmla="*/ 364 w 4899"/>
                <a:gd name="T87" fmla="*/ 472 h 4224"/>
                <a:gd name="T88" fmla="*/ 564 w 4899"/>
                <a:gd name="T89" fmla="*/ 472 h 4224"/>
                <a:gd name="T90" fmla="*/ 346 w 4899"/>
                <a:gd name="T91" fmla="*/ 2892 h 4224"/>
                <a:gd name="T92" fmla="*/ 205 w 4899"/>
                <a:gd name="T93" fmla="*/ 2892 h 4224"/>
                <a:gd name="T94" fmla="*/ 205 w 4899"/>
                <a:gd name="T95" fmla="*/ 2750 h 4224"/>
                <a:gd name="T96" fmla="*/ 346 w 4899"/>
                <a:gd name="T97" fmla="*/ 2750 h 4224"/>
                <a:gd name="T98" fmla="*/ 346 w 4899"/>
                <a:gd name="T99" fmla="*/ 2892 h 4224"/>
                <a:gd name="T100" fmla="*/ 2248 w 4899"/>
                <a:gd name="T101" fmla="*/ 3860 h 4224"/>
                <a:gd name="T102" fmla="*/ 2248 w 4899"/>
                <a:gd name="T103" fmla="*/ 3660 h 4224"/>
                <a:gd name="T104" fmla="*/ 4668 w 4899"/>
                <a:gd name="T105" fmla="*/ 4019 h 4224"/>
                <a:gd name="T106" fmla="*/ 4526 w 4899"/>
                <a:gd name="T107" fmla="*/ 3878 h 4224"/>
                <a:gd name="T108" fmla="*/ 4668 w 4899"/>
                <a:gd name="T109" fmla="*/ 3878 h 4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99" h="4224">
                  <a:moveTo>
                    <a:pt x="4792" y="3753"/>
                  </a:moveTo>
                  <a:cubicBezTo>
                    <a:pt x="4706" y="3667"/>
                    <a:pt x="4578" y="3650"/>
                    <a:pt x="4474" y="3701"/>
                  </a:cubicBezTo>
                  <a:cubicBezTo>
                    <a:pt x="3896" y="3123"/>
                    <a:pt x="3896" y="3123"/>
                    <a:pt x="3896" y="3123"/>
                  </a:cubicBezTo>
                  <a:cubicBezTo>
                    <a:pt x="3860" y="3087"/>
                    <a:pt x="3839" y="3038"/>
                    <a:pt x="3839" y="2986"/>
                  </a:cubicBezTo>
                  <a:cubicBezTo>
                    <a:pt x="3839" y="2721"/>
                    <a:pt x="3839" y="2721"/>
                    <a:pt x="3839" y="2721"/>
                  </a:cubicBezTo>
                  <a:cubicBezTo>
                    <a:pt x="4033" y="2721"/>
                    <a:pt x="4033" y="2721"/>
                    <a:pt x="4033" y="2721"/>
                  </a:cubicBezTo>
                  <a:cubicBezTo>
                    <a:pt x="4073" y="2721"/>
                    <a:pt x="4111" y="2716"/>
                    <a:pt x="4149" y="2706"/>
                  </a:cubicBezTo>
                  <a:cubicBezTo>
                    <a:pt x="4196" y="2694"/>
                    <a:pt x="4224" y="2646"/>
                    <a:pt x="4212" y="2599"/>
                  </a:cubicBezTo>
                  <a:cubicBezTo>
                    <a:pt x="4200" y="2552"/>
                    <a:pt x="4152" y="2524"/>
                    <a:pt x="4105" y="2536"/>
                  </a:cubicBezTo>
                  <a:cubicBezTo>
                    <a:pt x="4082" y="2542"/>
                    <a:pt x="4058" y="2545"/>
                    <a:pt x="4033" y="2545"/>
                  </a:cubicBezTo>
                  <a:cubicBezTo>
                    <a:pt x="1967" y="2545"/>
                    <a:pt x="1967" y="2545"/>
                    <a:pt x="1967" y="2545"/>
                  </a:cubicBezTo>
                  <a:cubicBezTo>
                    <a:pt x="1808" y="2545"/>
                    <a:pt x="1679" y="2416"/>
                    <a:pt x="1679" y="2257"/>
                  </a:cubicBezTo>
                  <a:cubicBezTo>
                    <a:pt x="1679" y="191"/>
                    <a:pt x="1679" y="191"/>
                    <a:pt x="1679" y="191"/>
                  </a:cubicBezTo>
                  <a:cubicBezTo>
                    <a:pt x="1679" y="166"/>
                    <a:pt x="1682" y="142"/>
                    <a:pt x="1688" y="119"/>
                  </a:cubicBezTo>
                  <a:cubicBezTo>
                    <a:pt x="1700" y="72"/>
                    <a:pt x="1672" y="24"/>
                    <a:pt x="1625" y="12"/>
                  </a:cubicBezTo>
                  <a:cubicBezTo>
                    <a:pt x="1578" y="0"/>
                    <a:pt x="1530" y="28"/>
                    <a:pt x="1518" y="75"/>
                  </a:cubicBezTo>
                  <a:cubicBezTo>
                    <a:pt x="1508" y="112"/>
                    <a:pt x="1503" y="151"/>
                    <a:pt x="1503" y="191"/>
                  </a:cubicBezTo>
                  <a:cubicBezTo>
                    <a:pt x="1503" y="385"/>
                    <a:pt x="1503" y="385"/>
                    <a:pt x="1503" y="385"/>
                  </a:cubicBezTo>
                  <a:cubicBezTo>
                    <a:pt x="725" y="385"/>
                    <a:pt x="725" y="385"/>
                    <a:pt x="725" y="385"/>
                  </a:cubicBezTo>
                  <a:cubicBezTo>
                    <a:pt x="688" y="276"/>
                    <a:pt x="585" y="197"/>
                    <a:pt x="464" y="197"/>
                  </a:cubicBezTo>
                  <a:cubicBezTo>
                    <a:pt x="312" y="197"/>
                    <a:pt x="188" y="320"/>
                    <a:pt x="188" y="472"/>
                  </a:cubicBezTo>
                  <a:cubicBezTo>
                    <a:pt x="188" y="625"/>
                    <a:pt x="312" y="748"/>
                    <a:pt x="464" y="748"/>
                  </a:cubicBezTo>
                  <a:cubicBezTo>
                    <a:pt x="585" y="748"/>
                    <a:pt x="688" y="669"/>
                    <a:pt x="725" y="560"/>
                  </a:cubicBezTo>
                  <a:cubicBezTo>
                    <a:pt x="1503" y="560"/>
                    <a:pt x="1503" y="560"/>
                    <a:pt x="1503" y="560"/>
                  </a:cubicBezTo>
                  <a:cubicBezTo>
                    <a:pt x="1503" y="760"/>
                    <a:pt x="1503" y="760"/>
                    <a:pt x="1503" y="760"/>
                  </a:cubicBezTo>
                  <a:cubicBezTo>
                    <a:pt x="1121" y="760"/>
                    <a:pt x="1121" y="760"/>
                    <a:pt x="1121" y="760"/>
                  </a:cubicBezTo>
                  <a:cubicBezTo>
                    <a:pt x="1073" y="760"/>
                    <a:pt x="1033" y="800"/>
                    <a:pt x="1033" y="848"/>
                  </a:cubicBezTo>
                  <a:cubicBezTo>
                    <a:pt x="1033" y="897"/>
                    <a:pt x="1073" y="936"/>
                    <a:pt x="1121" y="936"/>
                  </a:cubicBezTo>
                  <a:cubicBezTo>
                    <a:pt x="1503" y="936"/>
                    <a:pt x="1503" y="936"/>
                    <a:pt x="1503" y="936"/>
                  </a:cubicBezTo>
                  <a:cubicBezTo>
                    <a:pt x="1503" y="1136"/>
                    <a:pt x="1503" y="1136"/>
                    <a:pt x="1503" y="1136"/>
                  </a:cubicBezTo>
                  <a:cubicBezTo>
                    <a:pt x="88" y="1136"/>
                    <a:pt x="88" y="1136"/>
                    <a:pt x="88" y="1136"/>
                  </a:cubicBezTo>
                  <a:cubicBezTo>
                    <a:pt x="39" y="1136"/>
                    <a:pt x="0" y="1175"/>
                    <a:pt x="0" y="1224"/>
                  </a:cubicBezTo>
                  <a:cubicBezTo>
                    <a:pt x="0" y="1273"/>
                    <a:pt x="39" y="1312"/>
                    <a:pt x="88" y="1312"/>
                  </a:cubicBezTo>
                  <a:cubicBezTo>
                    <a:pt x="1503" y="1312"/>
                    <a:pt x="1503" y="1312"/>
                    <a:pt x="1503" y="1312"/>
                  </a:cubicBezTo>
                  <a:cubicBezTo>
                    <a:pt x="1503" y="1512"/>
                    <a:pt x="1503" y="1512"/>
                    <a:pt x="1503" y="1512"/>
                  </a:cubicBezTo>
                  <a:cubicBezTo>
                    <a:pt x="1121" y="1512"/>
                    <a:pt x="1121" y="1512"/>
                    <a:pt x="1121" y="1512"/>
                  </a:cubicBezTo>
                  <a:cubicBezTo>
                    <a:pt x="1073" y="1512"/>
                    <a:pt x="1033" y="1551"/>
                    <a:pt x="1033" y="1600"/>
                  </a:cubicBezTo>
                  <a:cubicBezTo>
                    <a:pt x="1033" y="1648"/>
                    <a:pt x="1073" y="1688"/>
                    <a:pt x="1121" y="1688"/>
                  </a:cubicBezTo>
                  <a:cubicBezTo>
                    <a:pt x="1503" y="1688"/>
                    <a:pt x="1503" y="1688"/>
                    <a:pt x="1503" y="1688"/>
                  </a:cubicBezTo>
                  <a:cubicBezTo>
                    <a:pt x="1503" y="1888"/>
                    <a:pt x="1503" y="1888"/>
                    <a:pt x="1503" y="1888"/>
                  </a:cubicBezTo>
                  <a:cubicBezTo>
                    <a:pt x="1238" y="1888"/>
                    <a:pt x="1238" y="1888"/>
                    <a:pt x="1238" y="1888"/>
                  </a:cubicBezTo>
                  <a:cubicBezTo>
                    <a:pt x="1139" y="1888"/>
                    <a:pt x="1046" y="1926"/>
                    <a:pt x="977" y="1996"/>
                  </a:cubicBezTo>
                  <a:cubicBezTo>
                    <a:pt x="398" y="2574"/>
                    <a:pt x="398" y="2574"/>
                    <a:pt x="398" y="2574"/>
                  </a:cubicBezTo>
                  <a:cubicBezTo>
                    <a:pt x="361" y="2555"/>
                    <a:pt x="319" y="2545"/>
                    <a:pt x="276" y="2545"/>
                  </a:cubicBezTo>
                  <a:cubicBezTo>
                    <a:pt x="202" y="2545"/>
                    <a:pt x="133" y="2574"/>
                    <a:pt x="81" y="2626"/>
                  </a:cubicBezTo>
                  <a:cubicBezTo>
                    <a:pt x="29" y="2678"/>
                    <a:pt x="0" y="2747"/>
                    <a:pt x="0" y="2821"/>
                  </a:cubicBezTo>
                  <a:cubicBezTo>
                    <a:pt x="0" y="2895"/>
                    <a:pt x="29" y="2964"/>
                    <a:pt x="81" y="3016"/>
                  </a:cubicBezTo>
                  <a:cubicBezTo>
                    <a:pt x="133" y="3068"/>
                    <a:pt x="202" y="3097"/>
                    <a:pt x="276" y="3097"/>
                  </a:cubicBezTo>
                  <a:cubicBezTo>
                    <a:pt x="349" y="3097"/>
                    <a:pt x="419" y="3068"/>
                    <a:pt x="471" y="3016"/>
                  </a:cubicBezTo>
                  <a:cubicBezTo>
                    <a:pt x="523" y="2964"/>
                    <a:pt x="552" y="2895"/>
                    <a:pt x="552" y="2821"/>
                  </a:cubicBezTo>
                  <a:cubicBezTo>
                    <a:pt x="552" y="2778"/>
                    <a:pt x="542" y="2736"/>
                    <a:pt x="523" y="2698"/>
                  </a:cubicBezTo>
                  <a:cubicBezTo>
                    <a:pt x="1101" y="2120"/>
                    <a:pt x="1101" y="2120"/>
                    <a:pt x="1101" y="2120"/>
                  </a:cubicBezTo>
                  <a:cubicBezTo>
                    <a:pt x="1137" y="2084"/>
                    <a:pt x="1186" y="2063"/>
                    <a:pt x="1238" y="2063"/>
                  </a:cubicBezTo>
                  <a:cubicBezTo>
                    <a:pt x="1503" y="2063"/>
                    <a:pt x="1503" y="2063"/>
                    <a:pt x="1503" y="2063"/>
                  </a:cubicBezTo>
                  <a:cubicBezTo>
                    <a:pt x="1503" y="2257"/>
                    <a:pt x="1503" y="2257"/>
                    <a:pt x="1503" y="2257"/>
                  </a:cubicBezTo>
                  <a:cubicBezTo>
                    <a:pt x="1503" y="2513"/>
                    <a:pt x="1711" y="2721"/>
                    <a:pt x="1967" y="2721"/>
                  </a:cubicBezTo>
                  <a:cubicBezTo>
                    <a:pt x="2161" y="2721"/>
                    <a:pt x="2161" y="2721"/>
                    <a:pt x="2161" y="2721"/>
                  </a:cubicBezTo>
                  <a:cubicBezTo>
                    <a:pt x="2161" y="3499"/>
                    <a:pt x="2161" y="3499"/>
                    <a:pt x="2161" y="3499"/>
                  </a:cubicBezTo>
                  <a:cubicBezTo>
                    <a:pt x="2052" y="3536"/>
                    <a:pt x="1973" y="3639"/>
                    <a:pt x="1973" y="3760"/>
                  </a:cubicBezTo>
                  <a:cubicBezTo>
                    <a:pt x="1973" y="3912"/>
                    <a:pt x="2096" y="4036"/>
                    <a:pt x="2249" y="4036"/>
                  </a:cubicBezTo>
                  <a:cubicBezTo>
                    <a:pt x="2401" y="4036"/>
                    <a:pt x="2524" y="3912"/>
                    <a:pt x="2524" y="3760"/>
                  </a:cubicBezTo>
                  <a:cubicBezTo>
                    <a:pt x="2524" y="3639"/>
                    <a:pt x="2445" y="3536"/>
                    <a:pt x="2336" y="3499"/>
                  </a:cubicBezTo>
                  <a:cubicBezTo>
                    <a:pt x="2336" y="2721"/>
                    <a:pt x="2336" y="2721"/>
                    <a:pt x="2336" y="2721"/>
                  </a:cubicBezTo>
                  <a:cubicBezTo>
                    <a:pt x="2536" y="2721"/>
                    <a:pt x="2536" y="2721"/>
                    <a:pt x="2536" y="2721"/>
                  </a:cubicBezTo>
                  <a:cubicBezTo>
                    <a:pt x="2536" y="3103"/>
                    <a:pt x="2536" y="3103"/>
                    <a:pt x="2536" y="3103"/>
                  </a:cubicBezTo>
                  <a:cubicBezTo>
                    <a:pt x="2536" y="3151"/>
                    <a:pt x="2576" y="3191"/>
                    <a:pt x="2624" y="3191"/>
                  </a:cubicBezTo>
                  <a:cubicBezTo>
                    <a:pt x="2673" y="3191"/>
                    <a:pt x="2712" y="3151"/>
                    <a:pt x="2712" y="3103"/>
                  </a:cubicBezTo>
                  <a:cubicBezTo>
                    <a:pt x="2712" y="2721"/>
                    <a:pt x="2712" y="2721"/>
                    <a:pt x="2712" y="2721"/>
                  </a:cubicBezTo>
                  <a:cubicBezTo>
                    <a:pt x="2912" y="2721"/>
                    <a:pt x="2912" y="2721"/>
                    <a:pt x="2912" y="2721"/>
                  </a:cubicBezTo>
                  <a:cubicBezTo>
                    <a:pt x="2912" y="4136"/>
                    <a:pt x="2912" y="4136"/>
                    <a:pt x="2912" y="4136"/>
                  </a:cubicBezTo>
                  <a:cubicBezTo>
                    <a:pt x="2912" y="4185"/>
                    <a:pt x="2951" y="4224"/>
                    <a:pt x="3000" y="4224"/>
                  </a:cubicBezTo>
                  <a:cubicBezTo>
                    <a:pt x="3049" y="4224"/>
                    <a:pt x="3088" y="4185"/>
                    <a:pt x="3088" y="4136"/>
                  </a:cubicBezTo>
                  <a:cubicBezTo>
                    <a:pt x="3088" y="2721"/>
                    <a:pt x="3088" y="2721"/>
                    <a:pt x="3088" y="2721"/>
                  </a:cubicBezTo>
                  <a:cubicBezTo>
                    <a:pt x="3288" y="2721"/>
                    <a:pt x="3288" y="2721"/>
                    <a:pt x="3288" y="2721"/>
                  </a:cubicBezTo>
                  <a:cubicBezTo>
                    <a:pt x="3288" y="3103"/>
                    <a:pt x="3288" y="3103"/>
                    <a:pt x="3288" y="3103"/>
                  </a:cubicBezTo>
                  <a:cubicBezTo>
                    <a:pt x="3288" y="3151"/>
                    <a:pt x="3327" y="3191"/>
                    <a:pt x="3376" y="3191"/>
                  </a:cubicBezTo>
                  <a:cubicBezTo>
                    <a:pt x="3424" y="3191"/>
                    <a:pt x="3464" y="3151"/>
                    <a:pt x="3464" y="3103"/>
                  </a:cubicBezTo>
                  <a:cubicBezTo>
                    <a:pt x="3464" y="2721"/>
                    <a:pt x="3464" y="2721"/>
                    <a:pt x="3464" y="2721"/>
                  </a:cubicBezTo>
                  <a:cubicBezTo>
                    <a:pt x="3664" y="2721"/>
                    <a:pt x="3664" y="2721"/>
                    <a:pt x="3664" y="2721"/>
                  </a:cubicBezTo>
                  <a:cubicBezTo>
                    <a:pt x="3664" y="2986"/>
                    <a:pt x="3664" y="2986"/>
                    <a:pt x="3664" y="2986"/>
                  </a:cubicBezTo>
                  <a:cubicBezTo>
                    <a:pt x="3664" y="3085"/>
                    <a:pt x="3702" y="3178"/>
                    <a:pt x="3772" y="3247"/>
                  </a:cubicBezTo>
                  <a:cubicBezTo>
                    <a:pt x="4350" y="3826"/>
                    <a:pt x="4350" y="3826"/>
                    <a:pt x="4350" y="3826"/>
                  </a:cubicBezTo>
                  <a:cubicBezTo>
                    <a:pt x="4299" y="3929"/>
                    <a:pt x="4316" y="4057"/>
                    <a:pt x="4402" y="4143"/>
                  </a:cubicBezTo>
                  <a:cubicBezTo>
                    <a:pt x="4456" y="4197"/>
                    <a:pt x="4526" y="4224"/>
                    <a:pt x="4597" y="4224"/>
                  </a:cubicBezTo>
                  <a:cubicBezTo>
                    <a:pt x="4668" y="4224"/>
                    <a:pt x="4738" y="4197"/>
                    <a:pt x="4792" y="4143"/>
                  </a:cubicBezTo>
                  <a:cubicBezTo>
                    <a:pt x="4899" y="4036"/>
                    <a:pt x="4899" y="3861"/>
                    <a:pt x="4792" y="3753"/>
                  </a:cubicBezTo>
                  <a:close/>
                  <a:moveTo>
                    <a:pt x="464" y="572"/>
                  </a:moveTo>
                  <a:cubicBezTo>
                    <a:pt x="409" y="572"/>
                    <a:pt x="364" y="528"/>
                    <a:pt x="364" y="472"/>
                  </a:cubicBezTo>
                  <a:cubicBezTo>
                    <a:pt x="364" y="417"/>
                    <a:pt x="409" y="373"/>
                    <a:pt x="464" y="373"/>
                  </a:cubicBezTo>
                  <a:cubicBezTo>
                    <a:pt x="519" y="373"/>
                    <a:pt x="564" y="417"/>
                    <a:pt x="564" y="472"/>
                  </a:cubicBezTo>
                  <a:cubicBezTo>
                    <a:pt x="564" y="528"/>
                    <a:pt x="519" y="572"/>
                    <a:pt x="464" y="572"/>
                  </a:cubicBezTo>
                  <a:close/>
                  <a:moveTo>
                    <a:pt x="346" y="2892"/>
                  </a:moveTo>
                  <a:cubicBezTo>
                    <a:pt x="328" y="2911"/>
                    <a:pt x="302" y="2921"/>
                    <a:pt x="276" y="2921"/>
                  </a:cubicBezTo>
                  <a:cubicBezTo>
                    <a:pt x="249" y="2921"/>
                    <a:pt x="224" y="2911"/>
                    <a:pt x="205" y="2892"/>
                  </a:cubicBezTo>
                  <a:cubicBezTo>
                    <a:pt x="186" y="2873"/>
                    <a:pt x="176" y="2848"/>
                    <a:pt x="176" y="2821"/>
                  </a:cubicBezTo>
                  <a:cubicBezTo>
                    <a:pt x="176" y="2794"/>
                    <a:pt x="186" y="2769"/>
                    <a:pt x="205" y="2750"/>
                  </a:cubicBezTo>
                  <a:cubicBezTo>
                    <a:pt x="224" y="2731"/>
                    <a:pt x="249" y="2721"/>
                    <a:pt x="276" y="2721"/>
                  </a:cubicBezTo>
                  <a:cubicBezTo>
                    <a:pt x="302" y="2721"/>
                    <a:pt x="328" y="2731"/>
                    <a:pt x="346" y="2750"/>
                  </a:cubicBezTo>
                  <a:cubicBezTo>
                    <a:pt x="365" y="2769"/>
                    <a:pt x="376" y="2794"/>
                    <a:pt x="376" y="2821"/>
                  </a:cubicBezTo>
                  <a:cubicBezTo>
                    <a:pt x="376" y="2848"/>
                    <a:pt x="365" y="2873"/>
                    <a:pt x="346" y="2892"/>
                  </a:cubicBezTo>
                  <a:close/>
                  <a:moveTo>
                    <a:pt x="2348" y="3760"/>
                  </a:moveTo>
                  <a:cubicBezTo>
                    <a:pt x="2348" y="3815"/>
                    <a:pt x="2304" y="3860"/>
                    <a:pt x="2248" y="3860"/>
                  </a:cubicBezTo>
                  <a:cubicBezTo>
                    <a:pt x="2193" y="3860"/>
                    <a:pt x="2148" y="3815"/>
                    <a:pt x="2148" y="3760"/>
                  </a:cubicBezTo>
                  <a:cubicBezTo>
                    <a:pt x="2148" y="3705"/>
                    <a:pt x="2193" y="3660"/>
                    <a:pt x="2248" y="3660"/>
                  </a:cubicBezTo>
                  <a:cubicBezTo>
                    <a:pt x="2304" y="3660"/>
                    <a:pt x="2348" y="3705"/>
                    <a:pt x="2348" y="3760"/>
                  </a:cubicBezTo>
                  <a:close/>
                  <a:moveTo>
                    <a:pt x="4668" y="4019"/>
                  </a:moveTo>
                  <a:cubicBezTo>
                    <a:pt x="4629" y="4058"/>
                    <a:pt x="4565" y="4058"/>
                    <a:pt x="4526" y="4019"/>
                  </a:cubicBezTo>
                  <a:cubicBezTo>
                    <a:pt x="4487" y="3980"/>
                    <a:pt x="4487" y="3916"/>
                    <a:pt x="4526" y="3878"/>
                  </a:cubicBezTo>
                  <a:cubicBezTo>
                    <a:pt x="4546" y="3858"/>
                    <a:pt x="4571" y="3848"/>
                    <a:pt x="4597" y="3848"/>
                  </a:cubicBezTo>
                  <a:cubicBezTo>
                    <a:pt x="4623" y="3848"/>
                    <a:pt x="4648" y="3858"/>
                    <a:pt x="4668" y="3878"/>
                  </a:cubicBezTo>
                  <a:cubicBezTo>
                    <a:pt x="4707" y="3916"/>
                    <a:pt x="4707" y="3980"/>
                    <a:pt x="4668" y="4019"/>
                  </a:cubicBezTo>
                  <a:close/>
                </a:path>
              </a:pathLst>
            </a:custGeom>
            <a:ln>
              <a:headEnd/>
              <a:tailEn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18" name="Freeform 7">
              <a:extLst>
                <a:ext uri="{FF2B5EF4-FFF2-40B4-BE49-F238E27FC236}">
                  <a16:creationId xmlns="" xmlns:a16="http://schemas.microsoft.com/office/drawing/2014/main" id="{6FB3A7BD-10CB-4962-A377-137A92C0095F}"/>
                </a:ext>
              </a:extLst>
            </p:cNvPr>
            <p:cNvSpPr>
              <a:spLocks noEditPoints="1"/>
            </p:cNvSpPr>
            <p:nvPr/>
          </p:nvSpPr>
          <p:spPr bwMode="auto">
            <a:xfrm>
              <a:off x="-8915400" y="-174625"/>
              <a:ext cx="4014788" cy="4406900"/>
            </a:xfrm>
            <a:custGeom>
              <a:avLst/>
              <a:gdLst>
                <a:gd name="T0" fmla="*/ 1541 w 1866"/>
                <a:gd name="T1" fmla="*/ 393 h 2054"/>
                <a:gd name="T2" fmla="*/ 1197 w 1866"/>
                <a:gd name="T3" fmla="*/ 0 h 2054"/>
                <a:gd name="T4" fmla="*/ 669 w 1866"/>
                <a:gd name="T5" fmla="*/ 0 h 2054"/>
                <a:gd name="T6" fmla="*/ 325 w 1866"/>
                <a:gd name="T7" fmla="*/ 393 h 2054"/>
                <a:gd name="T8" fmla="*/ 92 w 1866"/>
                <a:gd name="T9" fmla="*/ 1042 h 2054"/>
                <a:gd name="T10" fmla="*/ 211 w 1866"/>
                <a:gd name="T11" fmla="*/ 1684 h 2054"/>
                <a:gd name="T12" fmla="*/ 616 w 1866"/>
                <a:gd name="T13" fmla="*/ 2054 h 2054"/>
                <a:gd name="T14" fmla="*/ 1250 w 1866"/>
                <a:gd name="T15" fmla="*/ 2054 h 2054"/>
                <a:gd name="T16" fmla="*/ 1866 w 1866"/>
                <a:gd name="T17" fmla="*/ 1356 h 2054"/>
                <a:gd name="T18" fmla="*/ 1866 w 1866"/>
                <a:gd name="T19" fmla="*/ 792 h 2054"/>
                <a:gd name="T20" fmla="*/ 1691 w 1866"/>
                <a:gd name="T21" fmla="*/ 1356 h 2054"/>
                <a:gd name="T22" fmla="*/ 1382 w 1866"/>
                <a:gd name="T23" fmla="*/ 1335 h 2054"/>
                <a:gd name="T24" fmla="*/ 1329 w 1866"/>
                <a:gd name="T25" fmla="*/ 1503 h 2054"/>
                <a:gd name="T26" fmla="*/ 1250 w 1866"/>
                <a:gd name="T27" fmla="*/ 1879 h 2054"/>
                <a:gd name="T28" fmla="*/ 1021 w 1866"/>
                <a:gd name="T29" fmla="*/ 1121 h 2054"/>
                <a:gd name="T30" fmla="*/ 1338 w 1866"/>
                <a:gd name="T31" fmla="*/ 839 h 2054"/>
                <a:gd name="T32" fmla="*/ 1021 w 1866"/>
                <a:gd name="T33" fmla="*/ 816 h 2054"/>
                <a:gd name="T34" fmla="*/ 933 w 1866"/>
                <a:gd name="T35" fmla="*/ 616 h 2054"/>
                <a:gd name="T36" fmla="*/ 845 w 1866"/>
                <a:gd name="T37" fmla="*/ 1192 h 2054"/>
                <a:gd name="T38" fmla="*/ 638 w 1866"/>
                <a:gd name="T39" fmla="*/ 1205 h 2054"/>
                <a:gd name="T40" fmla="*/ 845 w 1866"/>
                <a:gd name="T41" fmla="*/ 1497 h 2054"/>
                <a:gd name="T42" fmla="*/ 616 w 1866"/>
                <a:gd name="T43" fmla="*/ 1879 h 2054"/>
                <a:gd name="T44" fmla="*/ 441 w 1866"/>
                <a:gd name="T45" fmla="*/ 1559 h 2054"/>
                <a:gd name="T46" fmla="*/ 318 w 1866"/>
                <a:gd name="T47" fmla="*/ 1434 h 2054"/>
                <a:gd name="T48" fmla="*/ 175 w 1866"/>
                <a:gd name="T49" fmla="*/ 1309 h 2054"/>
                <a:gd name="T50" fmla="*/ 490 w 1866"/>
                <a:gd name="T51" fmla="*/ 925 h 2054"/>
                <a:gd name="T52" fmla="*/ 223 w 1866"/>
                <a:gd name="T53" fmla="*/ 925 h 2054"/>
                <a:gd name="T54" fmla="*/ 455 w 1866"/>
                <a:gd name="T55" fmla="*/ 551 h 2054"/>
                <a:gd name="T56" fmla="*/ 514 w 1866"/>
                <a:gd name="T57" fmla="*/ 531 h 2054"/>
                <a:gd name="T58" fmla="*/ 530 w 1866"/>
                <a:gd name="T59" fmla="*/ 414 h 2054"/>
                <a:gd name="T60" fmla="*/ 525 w 1866"/>
                <a:gd name="T61" fmla="*/ 407 h 2054"/>
                <a:gd name="T62" fmla="*/ 492 w 1866"/>
                <a:gd name="T63" fmla="*/ 322 h 2054"/>
                <a:gd name="T64" fmla="*/ 845 w 1866"/>
                <a:gd name="T65" fmla="*/ 322 h 2054"/>
                <a:gd name="T66" fmla="*/ 1021 w 1866"/>
                <a:gd name="T67" fmla="*/ 322 h 2054"/>
                <a:gd name="T68" fmla="*/ 1373 w 1866"/>
                <a:gd name="T69" fmla="*/ 322 h 2054"/>
                <a:gd name="T70" fmla="*/ 1216 w 1866"/>
                <a:gd name="T71" fmla="*/ 414 h 2054"/>
                <a:gd name="T72" fmla="*/ 1284 w 1866"/>
                <a:gd name="T73" fmla="*/ 576 h 2054"/>
                <a:gd name="T74" fmla="*/ 1408 w 1866"/>
                <a:gd name="T75" fmla="*/ 551 h 2054"/>
                <a:gd name="T76" fmla="*/ 1691 w 1866"/>
                <a:gd name="T77" fmla="*/ 792 h 2054"/>
                <a:gd name="T78" fmla="*/ 1508 w 1866"/>
                <a:gd name="T79" fmla="*/ 1074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66" h="2054">
                  <a:moveTo>
                    <a:pt x="1866" y="792"/>
                  </a:moveTo>
                  <a:cubicBezTo>
                    <a:pt x="1866" y="604"/>
                    <a:pt x="1729" y="445"/>
                    <a:pt x="1541" y="393"/>
                  </a:cubicBezTo>
                  <a:cubicBezTo>
                    <a:pt x="1546" y="370"/>
                    <a:pt x="1549" y="347"/>
                    <a:pt x="1549" y="322"/>
                  </a:cubicBezTo>
                  <a:cubicBezTo>
                    <a:pt x="1549" y="145"/>
                    <a:pt x="1391" y="0"/>
                    <a:pt x="1197" y="0"/>
                  </a:cubicBezTo>
                  <a:cubicBezTo>
                    <a:pt x="1092" y="0"/>
                    <a:pt x="998" y="42"/>
                    <a:pt x="933" y="109"/>
                  </a:cubicBezTo>
                  <a:cubicBezTo>
                    <a:pt x="868" y="42"/>
                    <a:pt x="774" y="0"/>
                    <a:pt x="669" y="0"/>
                  </a:cubicBezTo>
                  <a:cubicBezTo>
                    <a:pt x="475" y="0"/>
                    <a:pt x="317" y="145"/>
                    <a:pt x="317" y="322"/>
                  </a:cubicBezTo>
                  <a:cubicBezTo>
                    <a:pt x="317" y="347"/>
                    <a:pt x="320" y="370"/>
                    <a:pt x="325" y="393"/>
                  </a:cubicBezTo>
                  <a:cubicBezTo>
                    <a:pt x="137" y="445"/>
                    <a:pt x="0" y="604"/>
                    <a:pt x="0" y="792"/>
                  </a:cubicBezTo>
                  <a:cubicBezTo>
                    <a:pt x="0" y="884"/>
                    <a:pt x="32" y="971"/>
                    <a:pt x="92" y="1042"/>
                  </a:cubicBezTo>
                  <a:cubicBezTo>
                    <a:pt x="34" y="1118"/>
                    <a:pt x="0" y="1211"/>
                    <a:pt x="0" y="1309"/>
                  </a:cubicBezTo>
                  <a:cubicBezTo>
                    <a:pt x="0" y="1458"/>
                    <a:pt x="80" y="1598"/>
                    <a:pt x="211" y="1684"/>
                  </a:cubicBezTo>
                  <a:cubicBezTo>
                    <a:pt x="211" y="1684"/>
                    <a:pt x="211" y="1684"/>
                    <a:pt x="211" y="1685"/>
                  </a:cubicBezTo>
                  <a:cubicBezTo>
                    <a:pt x="211" y="1888"/>
                    <a:pt x="393" y="2054"/>
                    <a:pt x="616" y="2054"/>
                  </a:cubicBezTo>
                  <a:cubicBezTo>
                    <a:pt x="744" y="2054"/>
                    <a:pt x="859" y="1999"/>
                    <a:pt x="933" y="1914"/>
                  </a:cubicBezTo>
                  <a:cubicBezTo>
                    <a:pt x="1007" y="1999"/>
                    <a:pt x="1122" y="2054"/>
                    <a:pt x="1250" y="2054"/>
                  </a:cubicBezTo>
                  <a:cubicBezTo>
                    <a:pt x="1465" y="2054"/>
                    <a:pt x="1641" y="1901"/>
                    <a:pt x="1654" y="1707"/>
                  </a:cubicBezTo>
                  <a:cubicBezTo>
                    <a:pt x="1785" y="1632"/>
                    <a:pt x="1866" y="1499"/>
                    <a:pt x="1866" y="1356"/>
                  </a:cubicBezTo>
                  <a:cubicBezTo>
                    <a:pt x="1866" y="1250"/>
                    <a:pt x="1821" y="1150"/>
                    <a:pt x="1744" y="1074"/>
                  </a:cubicBezTo>
                  <a:cubicBezTo>
                    <a:pt x="1821" y="998"/>
                    <a:pt x="1866" y="898"/>
                    <a:pt x="1866" y="792"/>
                  </a:cubicBezTo>
                  <a:close/>
                  <a:moveTo>
                    <a:pt x="1555" y="1152"/>
                  </a:moveTo>
                  <a:cubicBezTo>
                    <a:pt x="1640" y="1196"/>
                    <a:pt x="1691" y="1273"/>
                    <a:pt x="1691" y="1356"/>
                  </a:cubicBezTo>
                  <a:cubicBezTo>
                    <a:pt x="1691" y="1418"/>
                    <a:pt x="1662" y="1477"/>
                    <a:pt x="1613" y="1521"/>
                  </a:cubicBezTo>
                  <a:cubicBezTo>
                    <a:pt x="1567" y="1435"/>
                    <a:pt x="1485" y="1367"/>
                    <a:pt x="1382" y="1335"/>
                  </a:cubicBezTo>
                  <a:cubicBezTo>
                    <a:pt x="1336" y="1320"/>
                    <a:pt x="1286" y="1346"/>
                    <a:pt x="1272" y="1392"/>
                  </a:cubicBezTo>
                  <a:cubicBezTo>
                    <a:pt x="1257" y="1439"/>
                    <a:pt x="1283" y="1488"/>
                    <a:pt x="1329" y="1503"/>
                  </a:cubicBezTo>
                  <a:cubicBezTo>
                    <a:pt x="1419" y="1531"/>
                    <a:pt x="1479" y="1604"/>
                    <a:pt x="1479" y="1685"/>
                  </a:cubicBezTo>
                  <a:cubicBezTo>
                    <a:pt x="1479" y="1792"/>
                    <a:pt x="1376" y="1879"/>
                    <a:pt x="1250" y="1879"/>
                  </a:cubicBezTo>
                  <a:cubicBezTo>
                    <a:pt x="1124" y="1879"/>
                    <a:pt x="1021" y="1792"/>
                    <a:pt x="1021" y="1685"/>
                  </a:cubicBezTo>
                  <a:cubicBezTo>
                    <a:pt x="1021" y="1121"/>
                    <a:pt x="1021" y="1121"/>
                    <a:pt x="1021" y="1121"/>
                  </a:cubicBezTo>
                  <a:cubicBezTo>
                    <a:pt x="1021" y="1014"/>
                    <a:pt x="1124" y="927"/>
                    <a:pt x="1250" y="927"/>
                  </a:cubicBezTo>
                  <a:cubicBezTo>
                    <a:pt x="1299" y="927"/>
                    <a:pt x="1338" y="888"/>
                    <a:pt x="1338" y="839"/>
                  </a:cubicBezTo>
                  <a:cubicBezTo>
                    <a:pt x="1338" y="791"/>
                    <a:pt x="1299" y="751"/>
                    <a:pt x="1250" y="751"/>
                  </a:cubicBezTo>
                  <a:cubicBezTo>
                    <a:pt x="1165" y="751"/>
                    <a:pt x="1086" y="775"/>
                    <a:pt x="1021" y="816"/>
                  </a:cubicBezTo>
                  <a:cubicBezTo>
                    <a:pt x="1021" y="704"/>
                    <a:pt x="1021" y="704"/>
                    <a:pt x="1021" y="704"/>
                  </a:cubicBezTo>
                  <a:cubicBezTo>
                    <a:pt x="1021" y="656"/>
                    <a:pt x="981" y="616"/>
                    <a:pt x="933" y="616"/>
                  </a:cubicBezTo>
                  <a:cubicBezTo>
                    <a:pt x="884" y="616"/>
                    <a:pt x="845" y="656"/>
                    <a:pt x="845" y="704"/>
                  </a:cubicBezTo>
                  <a:cubicBezTo>
                    <a:pt x="845" y="1192"/>
                    <a:pt x="845" y="1192"/>
                    <a:pt x="845" y="1192"/>
                  </a:cubicBezTo>
                  <a:cubicBezTo>
                    <a:pt x="815" y="1173"/>
                    <a:pt x="783" y="1158"/>
                    <a:pt x="748" y="1147"/>
                  </a:cubicBezTo>
                  <a:cubicBezTo>
                    <a:pt x="702" y="1133"/>
                    <a:pt x="652" y="1158"/>
                    <a:pt x="638" y="1205"/>
                  </a:cubicBezTo>
                  <a:cubicBezTo>
                    <a:pt x="623" y="1251"/>
                    <a:pt x="649" y="1300"/>
                    <a:pt x="695" y="1315"/>
                  </a:cubicBezTo>
                  <a:cubicBezTo>
                    <a:pt x="785" y="1343"/>
                    <a:pt x="845" y="1416"/>
                    <a:pt x="845" y="1497"/>
                  </a:cubicBezTo>
                  <a:cubicBezTo>
                    <a:pt x="845" y="1685"/>
                    <a:pt x="845" y="1685"/>
                    <a:pt x="845" y="1685"/>
                  </a:cubicBezTo>
                  <a:cubicBezTo>
                    <a:pt x="845" y="1792"/>
                    <a:pt x="742" y="1879"/>
                    <a:pt x="616" y="1879"/>
                  </a:cubicBezTo>
                  <a:cubicBezTo>
                    <a:pt x="490" y="1879"/>
                    <a:pt x="387" y="1792"/>
                    <a:pt x="387" y="1685"/>
                  </a:cubicBezTo>
                  <a:cubicBezTo>
                    <a:pt x="387" y="1639"/>
                    <a:pt x="406" y="1594"/>
                    <a:pt x="441" y="1559"/>
                  </a:cubicBezTo>
                  <a:cubicBezTo>
                    <a:pt x="476" y="1525"/>
                    <a:pt x="476" y="1469"/>
                    <a:pt x="442" y="1435"/>
                  </a:cubicBezTo>
                  <a:cubicBezTo>
                    <a:pt x="408" y="1400"/>
                    <a:pt x="352" y="1400"/>
                    <a:pt x="318" y="1434"/>
                  </a:cubicBezTo>
                  <a:cubicBezTo>
                    <a:pt x="296" y="1455"/>
                    <a:pt x="278" y="1478"/>
                    <a:pt x="263" y="1503"/>
                  </a:cubicBezTo>
                  <a:cubicBezTo>
                    <a:pt x="208" y="1450"/>
                    <a:pt x="175" y="1381"/>
                    <a:pt x="175" y="1309"/>
                  </a:cubicBezTo>
                  <a:cubicBezTo>
                    <a:pt x="175" y="1179"/>
                    <a:pt x="278" y="1064"/>
                    <a:pt x="424" y="1031"/>
                  </a:cubicBezTo>
                  <a:cubicBezTo>
                    <a:pt x="471" y="1020"/>
                    <a:pt x="501" y="973"/>
                    <a:pt x="490" y="925"/>
                  </a:cubicBezTo>
                  <a:cubicBezTo>
                    <a:pt x="479" y="878"/>
                    <a:pt x="432" y="848"/>
                    <a:pt x="385" y="859"/>
                  </a:cubicBezTo>
                  <a:cubicBezTo>
                    <a:pt x="326" y="873"/>
                    <a:pt x="271" y="895"/>
                    <a:pt x="223" y="925"/>
                  </a:cubicBezTo>
                  <a:cubicBezTo>
                    <a:pt x="192" y="886"/>
                    <a:pt x="175" y="840"/>
                    <a:pt x="175" y="792"/>
                  </a:cubicBezTo>
                  <a:cubicBezTo>
                    <a:pt x="175" y="660"/>
                    <a:pt x="301" y="552"/>
                    <a:pt x="455" y="551"/>
                  </a:cubicBezTo>
                  <a:cubicBezTo>
                    <a:pt x="456" y="551"/>
                    <a:pt x="457" y="551"/>
                    <a:pt x="458" y="551"/>
                  </a:cubicBezTo>
                  <a:cubicBezTo>
                    <a:pt x="478" y="551"/>
                    <a:pt x="498" y="545"/>
                    <a:pt x="514" y="531"/>
                  </a:cubicBezTo>
                  <a:cubicBezTo>
                    <a:pt x="548" y="502"/>
                    <a:pt x="555" y="454"/>
                    <a:pt x="532" y="417"/>
                  </a:cubicBezTo>
                  <a:cubicBezTo>
                    <a:pt x="531" y="416"/>
                    <a:pt x="531" y="415"/>
                    <a:pt x="530" y="414"/>
                  </a:cubicBezTo>
                  <a:cubicBezTo>
                    <a:pt x="530" y="414"/>
                    <a:pt x="529" y="413"/>
                    <a:pt x="529" y="413"/>
                  </a:cubicBezTo>
                  <a:cubicBezTo>
                    <a:pt x="528" y="411"/>
                    <a:pt x="526" y="409"/>
                    <a:pt x="525" y="407"/>
                  </a:cubicBezTo>
                  <a:cubicBezTo>
                    <a:pt x="525" y="407"/>
                    <a:pt x="525" y="407"/>
                    <a:pt x="525" y="407"/>
                  </a:cubicBezTo>
                  <a:cubicBezTo>
                    <a:pt x="510" y="389"/>
                    <a:pt x="492" y="361"/>
                    <a:pt x="492" y="322"/>
                  </a:cubicBezTo>
                  <a:cubicBezTo>
                    <a:pt x="492" y="241"/>
                    <a:pt x="572" y="175"/>
                    <a:pt x="669" y="175"/>
                  </a:cubicBezTo>
                  <a:cubicBezTo>
                    <a:pt x="766" y="175"/>
                    <a:pt x="845" y="241"/>
                    <a:pt x="845" y="322"/>
                  </a:cubicBezTo>
                  <a:cubicBezTo>
                    <a:pt x="845" y="371"/>
                    <a:pt x="884" y="410"/>
                    <a:pt x="933" y="410"/>
                  </a:cubicBezTo>
                  <a:cubicBezTo>
                    <a:pt x="982" y="410"/>
                    <a:pt x="1021" y="371"/>
                    <a:pt x="1021" y="322"/>
                  </a:cubicBezTo>
                  <a:cubicBezTo>
                    <a:pt x="1021" y="241"/>
                    <a:pt x="1100" y="175"/>
                    <a:pt x="1197" y="175"/>
                  </a:cubicBezTo>
                  <a:cubicBezTo>
                    <a:pt x="1294" y="175"/>
                    <a:pt x="1373" y="241"/>
                    <a:pt x="1373" y="322"/>
                  </a:cubicBezTo>
                  <a:cubicBezTo>
                    <a:pt x="1373" y="344"/>
                    <a:pt x="1368" y="363"/>
                    <a:pt x="1360" y="378"/>
                  </a:cubicBezTo>
                  <a:cubicBezTo>
                    <a:pt x="1310" y="382"/>
                    <a:pt x="1262" y="395"/>
                    <a:pt x="1216" y="414"/>
                  </a:cubicBezTo>
                  <a:cubicBezTo>
                    <a:pt x="1171" y="433"/>
                    <a:pt x="1150" y="484"/>
                    <a:pt x="1169" y="529"/>
                  </a:cubicBezTo>
                  <a:cubicBezTo>
                    <a:pt x="1188" y="574"/>
                    <a:pt x="1240" y="595"/>
                    <a:pt x="1284" y="576"/>
                  </a:cubicBezTo>
                  <a:cubicBezTo>
                    <a:pt x="1322" y="560"/>
                    <a:pt x="1363" y="552"/>
                    <a:pt x="1406" y="551"/>
                  </a:cubicBezTo>
                  <a:cubicBezTo>
                    <a:pt x="1407" y="551"/>
                    <a:pt x="1408" y="551"/>
                    <a:pt x="1408" y="551"/>
                  </a:cubicBezTo>
                  <a:cubicBezTo>
                    <a:pt x="1409" y="551"/>
                    <a:pt x="1410" y="551"/>
                    <a:pt x="1411" y="551"/>
                  </a:cubicBezTo>
                  <a:cubicBezTo>
                    <a:pt x="1565" y="552"/>
                    <a:pt x="1691" y="660"/>
                    <a:pt x="1691" y="792"/>
                  </a:cubicBezTo>
                  <a:cubicBezTo>
                    <a:pt x="1691" y="875"/>
                    <a:pt x="1640" y="952"/>
                    <a:pt x="1555" y="996"/>
                  </a:cubicBezTo>
                  <a:cubicBezTo>
                    <a:pt x="1526" y="1011"/>
                    <a:pt x="1508" y="1041"/>
                    <a:pt x="1508" y="1074"/>
                  </a:cubicBezTo>
                  <a:cubicBezTo>
                    <a:pt x="1508" y="1107"/>
                    <a:pt x="1526" y="1136"/>
                    <a:pt x="1555" y="1152"/>
                  </a:cubicBezTo>
                  <a:close/>
                </a:path>
              </a:pathLst>
            </a:custGeom>
            <a:ln>
              <a:headEnd/>
              <a:tailEn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grpSp>
      <p:sp>
        <p:nvSpPr>
          <p:cNvPr id="19" name="Slide Number Placeholder 18"/>
          <p:cNvSpPr>
            <a:spLocks noGrp="1"/>
          </p:cNvSpPr>
          <p:nvPr>
            <p:ph type="sldNum" idx="12"/>
          </p:nvPr>
        </p:nvSpPr>
        <p:spPr>
          <a:xfrm>
            <a:off x="8490204"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3</a:t>
            </a:fld>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048642" name="Google Shape;122;p3"/>
          <p:cNvSpPr txBox="1">
            <a:spLocks noGrp="1"/>
          </p:cNvSpPr>
          <p:nvPr>
            <p:ph type="title"/>
          </p:nvPr>
        </p:nvSpPr>
        <p:spPr>
          <a:xfrm>
            <a:off x="1295400" y="328295"/>
            <a:ext cx="5173345" cy="791210"/>
          </a:xfrm>
          <a:noFill/>
          <a:ln>
            <a:noFill/>
          </a:ln>
        </p:spPr>
        <p:txBody>
          <a:bodyPr spcFirstLastPara="1" wrap="square" lIns="91425" tIns="45700" rIns="91425" bIns="91425" anchor="b" anchorCtr="0">
            <a:normAutofit/>
          </a:bodyPr>
          <a:lstStyle/>
          <a:p>
            <a:pPr lvl="0"/>
            <a:r>
              <a:rPr lang="en-IN" altLang="en-US" b="1" dirty="0">
                <a:latin typeface="Calibri" panose="020F0502020204030204" pitchFamily="34" charset="0"/>
                <a:cs typeface="Calibri" panose="020F0502020204030204" pitchFamily="34" charset="0"/>
              </a:rPr>
              <a:t>Project Objective:</a:t>
            </a:r>
            <a:endParaRPr lang="en-US" b="1" dirty="0">
              <a:solidFill>
                <a:schemeClr val="accent5">
                  <a:lumMod val="75000"/>
                </a:schemeClr>
              </a:solidFill>
              <a:latin typeface="Calibri" panose="020F0502020204030204" pitchFamily="34" charset="0"/>
              <a:cs typeface="Calibri" panose="020F0502020204030204" pitchFamily="34" charset="0"/>
            </a:endParaRPr>
          </a:p>
        </p:txBody>
      </p:sp>
      <p:sp>
        <p:nvSpPr>
          <p:cNvPr id="1048643" name="Google Shape;126;p3"/>
          <p:cNvSpPr txBox="1">
            <a:spLocks noGrp="1"/>
          </p:cNvSpPr>
          <p:nvPr>
            <p:ph type="ftr" idx="11"/>
          </p:nvPr>
        </p:nvSpPr>
        <p:spPr>
          <a:xfrm>
            <a:off x="152400" y="6172200"/>
            <a:ext cx="3979333" cy="533400"/>
          </a:xfrm>
          <a:noFill/>
          <a:ln>
            <a:noFill/>
          </a:ln>
        </p:spPr>
        <p:txBody>
          <a:bodyPr spcFirstLastPara="1" wrap="square" lIns="91425" tIns="45700" rIns="91425" bIns="45700" anchor="ctr" anchorCtr="0">
            <a:noAutofit/>
          </a:bodyPr>
          <a:lstStyle/>
          <a:p>
            <a:pPr lvl="0"/>
            <a:r>
              <a:rPr lang="en-US" sz="1800" dirty="0">
                <a:latin typeface="Calibri" panose="020F0502020204030204" pitchFamily="34" charset="0"/>
                <a:cs typeface="Calibri" panose="020F0502020204030204" pitchFamily="34" charset="0"/>
              </a:rPr>
              <a:t>School of Electronics and Communication Engineering</a:t>
            </a:r>
          </a:p>
        </p:txBody>
      </p:sp>
      <p:pic>
        <p:nvPicPr>
          <p:cNvPr id="2097175" name="Google Shape;124;p3"/>
          <p:cNvPicPr preferRelativeResize="0"/>
          <p:nvPr/>
        </p:nvPicPr>
        <p:blipFill rotWithShape="1">
          <a:blip r:embed="rId3"/>
          <a:srcRect/>
          <a:stretch>
            <a:fillRect/>
          </a:stretch>
        </p:blipFill>
        <p:spPr>
          <a:xfrm>
            <a:off x="152400" y="152400"/>
            <a:ext cx="1143000" cy="1143000"/>
          </a:xfrm>
          <a:prstGeom prst="rect">
            <a:avLst/>
          </a:prstGeom>
          <a:noFill/>
          <a:ln>
            <a:noFill/>
          </a:ln>
        </p:spPr>
      </p:pic>
      <p:sp>
        <p:nvSpPr>
          <p:cNvPr id="598" name="TextBox 597">
            <a:extLst>
              <a:ext uri="{FF2B5EF4-FFF2-40B4-BE49-F238E27FC236}">
                <a16:creationId xmlns="" xmlns:a16="http://schemas.microsoft.com/office/drawing/2014/main" id="{D74DC6A1-14F3-4EEB-84D2-2A7B51835BD8}"/>
              </a:ext>
            </a:extLst>
          </p:cNvPr>
          <p:cNvSpPr txBox="1"/>
          <p:nvPr/>
        </p:nvSpPr>
        <p:spPr>
          <a:xfrm>
            <a:off x="3904535" y="2772234"/>
            <a:ext cx="1960279" cy="692842"/>
          </a:xfrm>
          <a:prstGeom prst="rect">
            <a:avLst/>
          </a:prstGeom>
          <a:noFill/>
        </p:spPr>
        <p:txBody>
          <a:bodyPr wrap="square" rtlCol="0" anchor="t">
            <a:spAutoFit/>
          </a:bodyPr>
          <a:lstStyle/>
          <a:p>
            <a:pPr lvl="0"/>
            <a:r>
              <a:rPr lang="en-US" sz="1600" dirty="0">
                <a:latin typeface="Arial" pitchFamily="34" charset="0"/>
                <a:cs typeface="Arial" pitchFamily="34" charset="0"/>
              </a:rPr>
              <a:t>To </a:t>
            </a:r>
            <a:r>
              <a:rPr lang="en-US" sz="1600" dirty="0" smtClean="0">
                <a:latin typeface="Arial" pitchFamily="34" charset="0"/>
                <a:cs typeface="Arial" pitchFamily="34" charset="0"/>
              </a:rPr>
              <a:t>sense </a:t>
            </a:r>
            <a:r>
              <a:rPr lang="en-US" sz="1600" dirty="0">
                <a:latin typeface="Arial" pitchFamily="34" charset="0"/>
                <a:cs typeface="Arial" pitchFamily="34" charset="0"/>
              </a:rPr>
              <a:t>vibration conditions continuously.</a:t>
            </a:r>
          </a:p>
          <a:p>
            <a:r>
              <a:rPr lang="en-US" sz="1400" kern="0" dirty="0">
                <a:latin typeface="Arial" panose="020B0604020202020204" pitchFamily="34" charset="0"/>
                <a:cs typeface="Arial" panose="020B0604020202020204" pitchFamily="34" charset="0"/>
              </a:rPr>
              <a:t> </a:t>
            </a:r>
          </a:p>
        </p:txBody>
      </p:sp>
      <p:sp>
        <p:nvSpPr>
          <p:cNvPr id="599" name="Freeform 5">
            <a:extLst>
              <a:ext uri="{FF2B5EF4-FFF2-40B4-BE49-F238E27FC236}">
                <a16:creationId xmlns="" xmlns:a16="http://schemas.microsoft.com/office/drawing/2014/main" id="{25249C13-6AAD-43B4-A7AF-09D54018451F}"/>
              </a:ext>
            </a:extLst>
          </p:cNvPr>
          <p:cNvSpPr>
            <a:spLocks noEditPoints="1"/>
          </p:cNvSpPr>
          <p:nvPr/>
        </p:nvSpPr>
        <p:spPr bwMode="auto">
          <a:xfrm>
            <a:off x="3986383" y="1605117"/>
            <a:ext cx="434609" cy="497406"/>
          </a:xfrm>
          <a:custGeom>
            <a:avLst/>
            <a:gdLst>
              <a:gd name="T0" fmla="*/ 3887 w 6058"/>
              <a:gd name="T1" fmla="*/ 3882 h 5750"/>
              <a:gd name="T2" fmla="*/ 4365 w 6058"/>
              <a:gd name="T3" fmla="*/ 2939 h 5750"/>
              <a:gd name="T4" fmla="*/ 4900 w 6058"/>
              <a:gd name="T5" fmla="*/ 1658 h 5750"/>
              <a:gd name="T6" fmla="*/ 4792 w 6058"/>
              <a:gd name="T7" fmla="*/ 1557 h 5750"/>
              <a:gd name="T8" fmla="*/ 3028 w 6058"/>
              <a:gd name="T9" fmla="*/ 0 h 5750"/>
              <a:gd name="T10" fmla="*/ 1265 w 6058"/>
              <a:gd name="T11" fmla="*/ 1553 h 5750"/>
              <a:gd name="T12" fmla="*/ 1157 w 6058"/>
              <a:gd name="T13" fmla="*/ 1654 h 5750"/>
              <a:gd name="T14" fmla="*/ 1692 w 6058"/>
              <a:gd name="T15" fmla="*/ 2938 h 5750"/>
              <a:gd name="T16" fmla="*/ 2171 w 6058"/>
              <a:gd name="T17" fmla="*/ 3882 h 5750"/>
              <a:gd name="T18" fmla="*/ 29 w 6058"/>
              <a:gd name="T19" fmla="*/ 5636 h 5750"/>
              <a:gd name="T20" fmla="*/ 5915 w 6058"/>
              <a:gd name="T21" fmla="*/ 5750 h 5750"/>
              <a:gd name="T22" fmla="*/ 3887 w 6058"/>
              <a:gd name="T23" fmla="*/ 3986 h 5750"/>
              <a:gd name="T24" fmla="*/ 1383 w 6058"/>
              <a:gd name="T25" fmla="*/ 2509 h 5750"/>
              <a:gd name="T26" fmla="*/ 1366 w 6058"/>
              <a:gd name="T27" fmla="*/ 1762 h 5750"/>
              <a:gd name="T28" fmla="*/ 1499 w 6058"/>
              <a:gd name="T29" fmla="*/ 1600 h 5750"/>
              <a:gd name="T30" fmla="*/ 3028 w 6058"/>
              <a:gd name="T31" fmla="*/ 227 h 5750"/>
              <a:gd name="T32" fmla="*/ 4563 w 6058"/>
              <a:gd name="T33" fmla="*/ 1600 h 5750"/>
              <a:gd name="T34" fmla="*/ 4695 w 6058"/>
              <a:gd name="T35" fmla="*/ 1762 h 5750"/>
              <a:gd name="T36" fmla="*/ 4431 w 6058"/>
              <a:gd name="T37" fmla="*/ 2686 h 5750"/>
              <a:gd name="T38" fmla="*/ 4433 w 6058"/>
              <a:gd name="T39" fmla="*/ 1800 h 5750"/>
              <a:gd name="T40" fmla="*/ 3028 w 6058"/>
              <a:gd name="T41" fmla="*/ 553 h 5750"/>
              <a:gd name="T42" fmla="*/ 1624 w 6058"/>
              <a:gd name="T43" fmla="*/ 1800 h 5750"/>
              <a:gd name="T44" fmla="*/ 1624 w 6058"/>
              <a:gd name="T45" fmla="*/ 2685 h 5750"/>
              <a:gd name="T46" fmla="*/ 2850 w 6058"/>
              <a:gd name="T47" fmla="*/ 1413 h 5750"/>
              <a:gd name="T48" fmla="*/ 1861 w 6058"/>
              <a:gd name="T49" fmla="*/ 1741 h 5750"/>
              <a:gd name="T50" fmla="*/ 3011 w 6058"/>
              <a:gd name="T51" fmla="*/ 779 h 5750"/>
              <a:gd name="T52" fmla="*/ 3251 w 6058"/>
              <a:gd name="T53" fmla="*/ 763 h 5750"/>
              <a:gd name="T54" fmla="*/ 4207 w 6058"/>
              <a:gd name="T55" fmla="*/ 1754 h 5750"/>
              <a:gd name="T56" fmla="*/ 1905 w 6058"/>
              <a:gd name="T57" fmla="*/ 2707 h 5750"/>
              <a:gd name="T58" fmla="*/ 1669 w 6058"/>
              <a:gd name="T59" fmla="*/ 2157 h 5750"/>
              <a:gd name="T60" fmla="*/ 2795 w 6058"/>
              <a:gd name="T61" fmla="*/ 1642 h 5750"/>
              <a:gd name="T62" fmla="*/ 4289 w 6058"/>
              <a:gd name="T63" fmla="*/ 1971 h 5750"/>
              <a:gd name="T64" fmla="*/ 4183 w 6058"/>
              <a:gd name="T65" fmla="*/ 2631 h 5750"/>
              <a:gd name="T66" fmla="*/ 4155 w 6058"/>
              <a:gd name="T67" fmla="*/ 2767 h 5750"/>
              <a:gd name="T68" fmla="*/ 3032 w 6058"/>
              <a:gd name="T69" fmla="*/ 3133 h 5750"/>
              <a:gd name="T70" fmla="*/ 3507 w 6058"/>
              <a:gd name="T71" fmla="*/ 3583 h 5750"/>
              <a:gd name="T72" fmla="*/ 3596 w 6058"/>
              <a:gd name="T73" fmla="*/ 3328 h 5750"/>
              <a:gd name="T74" fmla="*/ 3813 w 6058"/>
              <a:gd name="T75" fmla="*/ 3648 h 5750"/>
              <a:gd name="T76" fmla="*/ 3003 w 6058"/>
              <a:gd name="T77" fmla="*/ 3929 h 5750"/>
              <a:gd name="T78" fmla="*/ 1901 w 6058"/>
              <a:gd name="T79" fmla="*/ 2706 h 5750"/>
              <a:gd name="T80" fmla="*/ 3268 w 6058"/>
              <a:gd name="T81" fmla="*/ 3459 h 5750"/>
              <a:gd name="T82" fmla="*/ 3268 w 6058"/>
              <a:gd name="T83" fmla="*/ 3257 h 5750"/>
              <a:gd name="T84" fmla="*/ 2915 w 6058"/>
              <a:gd name="T85" fmla="*/ 5516 h 5750"/>
              <a:gd name="T86" fmla="*/ 2170 w 6058"/>
              <a:gd name="T87" fmla="*/ 4214 h 5750"/>
              <a:gd name="T88" fmla="*/ 2915 w 6058"/>
              <a:gd name="T89" fmla="*/ 4905 h 5750"/>
              <a:gd name="T90" fmla="*/ 2397 w 6058"/>
              <a:gd name="T91" fmla="*/ 4418 h 5750"/>
              <a:gd name="T92" fmla="*/ 2397 w 6058"/>
              <a:gd name="T93" fmla="*/ 4026 h 5750"/>
              <a:gd name="T94" fmla="*/ 3057 w 6058"/>
              <a:gd name="T95" fmla="*/ 4153 h 5750"/>
              <a:gd name="T96" fmla="*/ 3660 w 6058"/>
              <a:gd name="T97" fmla="*/ 4418 h 5750"/>
              <a:gd name="T98" fmla="*/ 2397 w 6058"/>
              <a:gd name="T99" fmla="*/ 4418 h 5750"/>
              <a:gd name="T100" fmla="*/ 3142 w 6058"/>
              <a:gd name="T101" fmla="*/ 4904 h 5750"/>
              <a:gd name="T102" fmla="*/ 3887 w 6058"/>
              <a:gd name="T103" fmla="*/ 4218 h 5750"/>
              <a:gd name="T104" fmla="*/ 3142 w 6058"/>
              <a:gd name="T105" fmla="*/ 5519 h 5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58" h="5750">
                <a:moveTo>
                  <a:pt x="3887" y="3986"/>
                </a:moveTo>
                <a:cubicBezTo>
                  <a:pt x="3887" y="3882"/>
                  <a:pt x="3887" y="3882"/>
                  <a:pt x="3887" y="3882"/>
                </a:cubicBezTo>
                <a:cubicBezTo>
                  <a:pt x="3916" y="3858"/>
                  <a:pt x="3945" y="3832"/>
                  <a:pt x="3972" y="3804"/>
                </a:cubicBezTo>
                <a:cubicBezTo>
                  <a:pt x="4190" y="3564"/>
                  <a:pt x="4328" y="3262"/>
                  <a:pt x="4365" y="2939"/>
                </a:cubicBezTo>
                <a:cubicBezTo>
                  <a:pt x="4561" y="2909"/>
                  <a:pt x="4738" y="2804"/>
                  <a:pt x="4858" y="2646"/>
                </a:cubicBezTo>
                <a:cubicBezTo>
                  <a:pt x="5023" y="2413"/>
                  <a:pt x="5037" y="2078"/>
                  <a:pt x="4900" y="1658"/>
                </a:cubicBezTo>
                <a:cubicBezTo>
                  <a:pt x="4892" y="1634"/>
                  <a:pt x="4876" y="1613"/>
                  <a:pt x="4854" y="1599"/>
                </a:cubicBezTo>
                <a:cubicBezTo>
                  <a:pt x="4792" y="1557"/>
                  <a:pt x="4792" y="1557"/>
                  <a:pt x="4792" y="1557"/>
                </a:cubicBezTo>
                <a:cubicBezTo>
                  <a:pt x="4801" y="1178"/>
                  <a:pt x="4670" y="809"/>
                  <a:pt x="4424" y="520"/>
                </a:cubicBezTo>
                <a:cubicBezTo>
                  <a:pt x="4119" y="176"/>
                  <a:pt x="3650" y="3"/>
                  <a:pt x="3028" y="0"/>
                </a:cubicBezTo>
                <a:cubicBezTo>
                  <a:pt x="2408" y="0"/>
                  <a:pt x="1938" y="176"/>
                  <a:pt x="1633" y="516"/>
                </a:cubicBezTo>
                <a:cubicBezTo>
                  <a:pt x="1387" y="804"/>
                  <a:pt x="1256" y="1174"/>
                  <a:pt x="1265" y="1553"/>
                </a:cubicBezTo>
                <a:cubicBezTo>
                  <a:pt x="1202" y="1595"/>
                  <a:pt x="1202" y="1595"/>
                  <a:pt x="1202" y="1595"/>
                </a:cubicBezTo>
                <a:cubicBezTo>
                  <a:pt x="1181" y="1609"/>
                  <a:pt x="1165" y="1629"/>
                  <a:pt x="1157" y="1654"/>
                </a:cubicBezTo>
                <a:cubicBezTo>
                  <a:pt x="1020" y="2076"/>
                  <a:pt x="1034" y="2409"/>
                  <a:pt x="1199" y="2642"/>
                </a:cubicBezTo>
                <a:cubicBezTo>
                  <a:pt x="1319" y="2801"/>
                  <a:pt x="1495" y="2907"/>
                  <a:pt x="1692" y="2938"/>
                </a:cubicBezTo>
                <a:cubicBezTo>
                  <a:pt x="1729" y="3261"/>
                  <a:pt x="1867" y="3564"/>
                  <a:pt x="2086" y="3804"/>
                </a:cubicBezTo>
                <a:cubicBezTo>
                  <a:pt x="2113" y="3832"/>
                  <a:pt x="2141" y="3857"/>
                  <a:pt x="2171" y="3882"/>
                </a:cubicBezTo>
                <a:cubicBezTo>
                  <a:pt x="2171" y="3986"/>
                  <a:pt x="2171" y="3986"/>
                  <a:pt x="2171" y="3986"/>
                </a:cubicBezTo>
                <a:cubicBezTo>
                  <a:pt x="1736" y="4070"/>
                  <a:pt x="0" y="4478"/>
                  <a:pt x="29" y="5636"/>
                </a:cubicBezTo>
                <a:cubicBezTo>
                  <a:pt x="29" y="5699"/>
                  <a:pt x="80" y="5750"/>
                  <a:pt x="143" y="5750"/>
                </a:cubicBezTo>
                <a:cubicBezTo>
                  <a:pt x="5915" y="5750"/>
                  <a:pt x="5915" y="5750"/>
                  <a:pt x="5915" y="5750"/>
                </a:cubicBezTo>
                <a:cubicBezTo>
                  <a:pt x="5978" y="5750"/>
                  <a:pt x="6029" y="5699"/>
                  <a:pt x="6029" y="5636"/>
                </a:cubicBezTo>
                <a:cubicBezTo>
                  <a:pt x="6058" y="4478"/>
                  <a:pt x="4322" y="4070"/>
                  <a:pt x="3887" y="3986"/>
                </a:cubicBezTo>
                <a:close/>
                <a:moveTo>
                  <a:pt x="1624" y="2685"/>
                </a:moveTo>
                <a:cubicBezTo>
                  <a:pt x="1527" y="2652"/>
                  <a:pt x="1443" y="2591"/>
                  <a:pt x="1383" y="2509"/>
                </a:cubicBezTo>
                <a:cubicBezTo>
                  <a:pt x="1389" y="2510"/>
                  <a:pt x="1389" y="2510"/>
                  <a:pt x="1389" y="2510"/>
                </a:cubicBezTo>
                <a:cubicBezTo>
                  <a:pt x="1275" y="2344"/>
                  <a:pt x="1265" y="2093"/>
                  <a:pt x="1366" y="1762"/>
                </a:cubicBezTo>
                <a:cubicBezTo>
                  <a:pt x="1449" y="1706"/>
                  <a:pt x="1449" y="1706"/>
                  <a:pt x="1449" y="1706"/>
                </a:cubicBezTo>
                <a:cubicBezTo>
                  <a:pt x="1484" y="1683"/>
                  <a:pt x="1503" y="1642"/>
                  <a:pt x="1499" y="1600"/>
                </a:cubicBezTo>
                <a:cubicBezTo>
                  <a:pt x="1480" y="1261"/>
                  <a:pt x="1590" y="927"/>
                  <a:pt x="1808" y="666"/>
                </a:cubicBezTo>
                <a:cubicBezTo>
                  <a:pt x="2064" y="375"/>
                  <a:pt x="2477" y="230"/>
                  <a:pt x="3028" y="227"/>
                </a:cubicBezTo>
                <a:cubicBezTo>
                  <a:pt x="3580" y="225"/>
                  <a:pt x="3993" y="375"/>
                  <a:pt x="4254" y="666"/>
                </a:cubicBezTo>
                <a:cubicBezTo>
                  <a:pt x="4471" y="927"/>
                  <a:pt x="4582" y="1261"/>
                  <a:pt x="4563" y="1600"/>
                </a:cubicBezTo>
                <a:cubicBezTo>
                  <a:pt x="4558" y="1642"/>
                  <a:pt x="4578" y="1683"/>
                  <a:pt x="4613" y="1706"/>
                </a:cubicBezTo>
                <a:cubicBezTo>
                  <a:pt x="4695" y="1762"/>
                  <a:pt x="4695" y="1762"/>
                  <a:pt x="4695" y="1762"/>
                </a:cubicBezTo>
                <a:cubicBezTo>
                  <a:pt x="4797" y="2092"/>
                  <a:pt x="4790" y="2344"/>
                  <a:pt x="4673" y="2510"/>
                </a:cubicBezTo>
                <a:cubicBezTo>
                  <a:pt x="4612" y="2592"/>
                  <a:pt x="4528" y="2654"/>
                  <a:pt x="4431" y="2686"/>
                </a:cubicBezTo>
                <a:cubicBezTo>
                  <a:pt x="4568" y="2530"/>
                  <a:pt x="4635" y="2325"/>
                  <a:pt x="4616" y="2118"/>
                </a:cubicBezTo>
                <a:cubicBezTo>
                  <a:pt x="4595" y="1994"/>
                  <a:pt x="4530" y="1881"/>
                  <a:pt x="4433" y="1800"/>
                </a:cubicBezTo>
                <a:cubicBezTo>
                  <a:pt x="4384" y="665"/>
                  <a:pt x="3588" y="537"/>
                  <a:pt x="3245" y="537"/>
                </a:cubicBezTo>
                <a:cubicBezTo>
                  <a:pt x="3173" y="537"/>
                  <a:pt x="3100" y="543"/>
                  <a:pt x="3028" y="553"/>
                </a:cubicBezTo>
                <a:cubicBezTo>
                  <a:pt x="2957" y="543"/>
                  <a:pt x="2884" y="537"/>
                  <a:pt x="2812" y="537"/>
                </a:cubicBezTo>
                <a:cubicBezTo>
                  <a:pt x="2471" y="537"/>
                  <a:pt x="1676" y="662"/>
                  <a:pt x="1624" y="1800"/>
                </a:cubicBezTo>
                <a:cubicBezTo>
                  <a:pt x="1526" y="1880"/>
                  <a:pt x="1461" y="1993"/>
                  <a:pt x="1439" y="2117"/>
                </a:cubicBezTo>
                <a:cubicBezTo>
                  <a:pt x="1420" y="2324"/>
                  <a:pt x="1487" y="2529"/>
                  <a:pt x="1624" y="2685"/>
                </a:cubicBezTo>
                <a:close/>
                <a:moveTo>
                  <a:pt x="4207" y="1754"/>
                </a:moveTo>
                <a:cubicBezTo>
                  <a:pt x="3731" y="1781"/>
                  <a:pt x="3257" y="1662"/>
                  <a:pt x="2850" y="1413"/>
                </a:cubicBezTo>
                <a:cubicBezTo>
                  <a:pt x="2804" y="1381"/>
                  <a:pt x="2741" y="1387"/>
                  <a:pt x="2703" y="1428"/>
                </a:cubicBezTo>
                <a:cubicBezTo>
                  <a:pt x="2475" y="1672"/>
                  <a:pt x="2061" y="1729"/>
                  <a:pt x="1861" y="1741"/>
                </a:cubicBezTo>
                <a:cubicBezTo>
                  <a:pt x="1922" y="938"/>
                  <a:pt x="2408" y="763"/>
                  <a:pt x="2817" y="763"/>
                </a:cubicBezTo>
                <a:cubicBezTo>
                  <a:pt x="2882" y="763"/>
                  <a:pt x="2947" y="768"/>
                  <a:pt x="3011" y="779"/>
                </a:cubicBezTo>
                <a:cubicBezTo>
                  <a:pt x="3026" y="782"/>
                  <a:pt x="3042" y="782"/>
                  <a:pt x="3057" y="779"/>
                </a:cubicBezTo>
                <a:cubicBezTo>
                  <a:pt x="3121" y="768"/>
                  <a:pt x="3186" y="763"/>
                  <a:pt x="3251" y="763"/>
                </a:cubicBezTo>
                <a:cubicBezTo>
                  <a:pt x="3656" y="763"/>
                  <a:pt x="4145" y="943"/>
                  <a:pt x="4201" y="1752"/>
                </a:cubicBezTo>
                <a:lnTo>
                  <a:pt x="4207" y="1754"/>
                </a:lnTo>
                <a:close/>
                <a:moveTo>
                  <a:pt x="1901" y="2706"/>
                </a:moveTo>
                <a:cubicBezTo>
                  <a:pt x="1905" y="2707"/>
                  <a:pt x="1905" y="2707"/>
                  <a:pt x="1905" y="2707"/>
                </a:cubicBezTo>
                <a:cubicBezTo>
                  <a:pt x="1906" y="2680"/>
                  <a:pt x="1895" y="2652"/>
                  <a:pt x="1877" y="2631"/>
                </a:cubicBezTo>
                <a:cubicBezTo>
                  <a:pt x="1721" y="2453"/>
                  <a:pt x="1650" y="2291"/>
                  <a:pt x="1669" y="2157"/>
                </a:cubicBezTo>
                <a:cubicBezTo>
                  <a:pt x="1678" y="2082"/>
                  <a:pt x="1715" y="2014"/>
                  <a:pt x="1772" y="1965"/>
                </a:cubicBezTo>
                <a:cubicBezTo>
                  <a:pt x="1922" y="1965"/>
                  <a:pt x="2454" y="1936"/>
                  <a:pt x="2795" y="1642"/>
                </a:cubicBezTo>
                <a:cubicBezTo>
                  <a:pt x="3178" y="1863"/>
                  <a:pt x="3612" y="1980"/>
                  <a:pt x="4055" y="1983"/>
                </a:cubicBezTo>
                <a:cubicBezTo>
                  <a:pt x="4131" y="1983"/>
                  <a:pt x="4208" y="1983"/>
                  <a:pt x="4289" y="1971"/>
                </a:cubicBezTo>
                <a:cubicBezTo>
                  <a:pt x="4345" y="2018"/>
                  <a:pt x="4381" y="2084"/>
                  <a:pt x="4391" y="2157"/>
                </a:cubicBezTo>
                <a:cubicBezTo>
                  <a:pt x="4410" y="2288"/>
                  <a:pt x="4339" y="2453"/>
                  <a:pt x="4183" y="2631"/>
                </a:cubicBezTo>
                <a:cubicBezTo>
                  <a:pt x="4165" y="2652"/>
                  <a:pt x="4155" y="2680"/>
                  <a:pt x="4155" y="2707"/>
                </a:cubicBezTo>
                <a:cubicBezTo>
                  <a:pt x="4155" y="2707"/>
                  <a:pt x="4155" y="2730"/>
                  <a:pt x="4155" y="2767"/>
                </a:cubicBezTo>
                <a:cubicBezTo>
                  <a:pt x="3494" y="3121"/>
                  <a:pt x="3494" y="3121"/>
                  <a:pt x="3494" y="3121"/>
                </a:cubicBezTo>
                <a:cubicBezTo>
                  <a:pt x="3363" y="2997"/>
                  <a:pt x="3156" y="3002"/>
                  <a:pt x="3032" y="3133"/>
                </a:cubicBezTo>
                <a:cubicBezTo>
                  <a:pt x="2908" y="3265"/>
                  <a:pt x="2913" y="3472"/>
                  <a:pt x="3044" y="3596"/>
                </a:cubicBezTo>
                <a:cubicBezTo>
                  <a:pt x="3175" y="3720"/>
                  <a:pt x="3382" y="3714"/>
                  <a:pt x="3507" y="3583"/>
                </a:cubicBezTo>
                <a:cubicBezTo>
                  <a:pt x="3564" y="3522"/>
                  <a:pt x="3596" y="3442"/>
                  <a:pt x="3596" y="3358"/>
                </a:cubicBezTo>
                <a:cubicBezTo>
                  <a:pt x="3597" y="3348"/>
                  <a:pt x="3597" y="3338"/>
                  <a:pt x="3596" y="3328"/>
                </a:cubicBezTo>
                <a:cubicBezTo>
                  <a:pt x="4117" y="3048"/>
                  <a:pt x="4117" y="3048"/>
                  <a:pt x="4117" y="3048"/>
                </a:cubicBezTo>
                <a:cubicBezTo>
                  <a:pt x="4073" y="3272"/>
                  <a:pt x="3967" y="3479"/>
                  <a:pt x="3813" y="3648"/>
                </a:cubicBezTo>
                <a:cubicBezTo>
                  <a:pt x="3612" y="3842"/>
                  <a:pt x="3339" y="3944"/>
                  <a:pt x="3060" y="3929"/>
                </a:cubicBezTo>
                <a:cubicBezTo>
                  <a:pt x="3003" y="3929"/>
                  <a:pt x="3003" y="3929"/>
                  <a:pt x="3003" y="3929"/>
                </a:cubicBezTo>
                <a:cubicBezTo>
                  <a:pt x="2725" y="3943"/>
                  <a:pt x="2453" y="3842"/>
                  <a:pt x="2252" y="3649"/>
                </a:cubicBezTo>
                <a:cubicBezTo>
                  <a:pt x="1893" y="3291"/>
                  <a:pt x="1901" y="2712"/>
                  <a:pt x="1901" y="2706"/>
                </a:cubicBezTo>
                <a:close/>
                <a:moveTo>
                  <a:pt x="3369" y="3358"/>
                </a:moveTo>
                <a:cubicBezTo>
                  <a:pt x="3369" y="3414"/>
                  <a:pt x="3324" y="3459"/>
                  <a:pt x="3268" y="3459"/>
                </a:cubicBezTo>
                <a:cubicBezTo>
                  <a:pt x="3212" y="3459"/>
                  <a:pt x="3167" y="3414"/>
                  <a:pt x="3167" y="3358"/>
                </a:cubicBezTo>
                <a:cubicBezTo>
                  <a:pt x="3167" y="3302"/>
                  <a:pt x="3212" y="3257"/>
                  <a:pt x="3268" y="3257"/>
                </a:cubicBezTo>
                <a:cubicBezTo>
                  <a:pt x="3324" y="3257"/>
                  <a:pt x="3369" y="3302"/>
                  <a:pt x="3369" y="3358"/>
                </a:cubicBezTo>
                <a:close/>
                <a:moveTo>
                  <a:pt x="2915" y="5516"/>
                </a:moveTo>
                <a:cubicBezTo>
                  <a:pt x="260" y="5516"/>
                  <a:pt x="260" y="5516"/>
                  <a:pt x="260" y="5516"/>
                </a:cubicBezTo>
                <a:cubicBezTo>
                  <a:pt x="350" y="4663"/>
                  <a:pt x="1736" y="4306"/>
                  <a:pt x="2170" y="4214"/>
                </a:cubicBezTo>
                <a:cubicBezTo>
                  <a:pt x="2170" y="4418"/>
                  <a:pt x="2170" y="4418"/>
                  <a:pt x="2170" y="4418"/>
                </a:cubicBezTo>
                <a:cubicBezTo>
                  <a:pt x="2170" y="4675"/>
                  <a:pt x="2483" y="4872"/>
                  <a:pt x="2915" y="4905"/>
                </a:cubicBezTo>
                <a:lnTo>
                  <a:pt x="2915" y="5516"/>
                </a:lnTo>
                <a:close/>
                <a:moveTo>
                  <a:pt x="2397" y="4418"/>
                </a:moveTo>
                <a:cubicBezTo>
                  <a:pt x="2397" y="4414"/>
                  <a:pt x="2397" y="4414"/>
                  <a:pt x="2397" y="4414"/>
                </a:cubicBezTo>
                <a:cubicBezTo>
                  <a:pt x="2397" y="4026"/>
                  <a:pt x="2397" y="4026"/>
                  <a:pt x="2397" y="4026"/>
                </a:cubicBezTo>
                <a:cubicBezTo>
                  <a:pt x="2586" y="4113"/>
                  <a:pt x="2792" y="4157"/>
                  <a:pt x="3000" y="4153"/>
                </a:cubicBezTo>
                <a:cubicBezTo>
                  <a:pt x="3057" y="4153"/>
                  <a:pt x="3057" y="4153"/>
                  <a:pt x="3057" y="4153"/>
                </a:cubicBezTo>
                <a:cubicBezTo>
                  <a:pt x="3265" y="4157"/>
                  <a:pt x="3471" y="4113"/>
                  <a:pt x="3660" y="4026"/>
                </a:cubicBezTo>
                <a:cubicBezTo>
                  <a:pt x="3660" y="4418"/>
                  <a:pt x="3660" y="4418"/>
                  <a:pt x="3660" y="4418"/>
                </a:cubicBezTo>
                <a:cubicBezTo>
                  <a:pt x="3660" y="4526"/>
                  <a:pt x="3413" y="4681"/>
                  <a:pt x="3028" y="4681"/>
                </a:cubicBezTo>
                <a:cubicBezTo>
                  <a:pt x="2643" y="4681"/>
                  <a:pt x="2397" y="4526"/>
                  <a:pt x="2397" y="4418"/>
                </a:cubicBezTo>
                <a:close/>
                <a:moveTo>
                  <a:pt x="3142" y="5519"/>
                </a:moveTo>
                <a:cubicBezTo>
                  <a:pt x="3142" y="4904"/>
                  <a:pt x="3142" y="4904"/>
                  <a:pt x="3142" y="4904"/>
                </a:cubicBezTo>
                <a:cubicBezTo>
                  <a:pt x="3574" y="4874"/>
                  <a:pt x="3887" y="4677"/>
                  <a:pt x="3887" y="4417"/>
                </a:cubicBezTo>
                <a:cubicBezTo>
                  <a:pt x="3887" y="4218"/>
                  <a:pt x="3887" y="4218"/>
                  <a:pt x="3887" y="4218"/>
                </a:cubicBezTo>
                <a:cubicBezTo>
                  <a:pt x="4324" y="4309"/>
                  <a:pt x="5704" y="4665"/>
                  <a:pt x="5797" y="5519"/>
                </a:cubicBezTo>
                <a:cubicBezTo>
                  <a:pt x="3142" y="5519"/>
                  <a:pt x="3142" y="5519"/>
                  <a:pt x="3142" y="5519"/>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600" name="TextBox 599">
            <a:extLst>
              <a:ext uri="{FF2B5EF4-FFF2-40B4-BE49-F238E27FC236}">
                <a16:creationId xmlns="" xmlns:a16="http://schemas.microsoft.com/office/drawing/2014/main" id="{BECDF5CA-139C-42B3-8309-09BD0F838981}"/>
              </a:ext>
            </a:extLst>
          </p:cNvPr>
          <p:cNvSpPr txBox="1"/>
          <p:nvPr/>
        </p:nvSpPr>
        <p:spPr>
          <a:xfrm>
            <a:off x="3904535" y="2300983"/>
            <a:ext cx="1960279" cy="399717"/>
          </a:xfrm>
          <a:prstGeom prst="rect">
            <a:avLst/>
          </a:prstGeom>
          <a:noFill/>
        </p:spPr>
        <p:txBody>
          <a:bodyPr wrap="square" rtlCol="0" anchor="t">
            <a:spAutoFit/>
          </a:bodyPr>
          <a:lstStyle/>
          <a:p>
            <a:r>
              <a:rPr lang="en-US" b="1" kern="0" dirty="0">
                <a:latin typeface="Arial" panose="020B0604020202020204" pitchFamily="34" charset="0"/>
                <a:cs typeface="Arial" panose="020B0604020202020204" pitchFamily="34" charset="0"/>
              </a:rPr>
              <a:t>01 SENSE</a:t>
            </a:r>
          </a:p>
        </p:txBody>
      </p:sp>
      <p:sp>
        <p:nvSpPr>
          <p:cNvPr id="601" name="TextBox 600">
            <a:extLst>
              <a:ext uri="{FF2B5EF4-FFF2-40B4-BE49-F238E27FC236}">
                <a16:creationId xmlns="" xmlns:a16="http://schemas.microsoft.com/office/drawing/2014/main" id="{7B0B1848-3D33-4B69-AC9A-B5A90A1F809B}"/>
              </a:ext>
            </a:extLst>
          </p:cNvPr>
          <p:cNvSpPr txBox="1"/>
          <p:nvPr/>
        </p:nvSpPr>
        <p:spPr>
          <a:xfrm>
            <a:off x="6431246" y="2772234"/>
            <a:ext cx="1960279" cy="692842"/>
          </a:xfrm>
          <a:prstGeom prst="rect">
            <a:avLst/>
          </a:prstGeom>
          <a:noFill/>
        </p:spPr>
        <p:txBody>
          <a:bodyPr wrap="square" rtlCol="0" anchor="t">
            <a:spAutoFit/>
          </a:bodyPr>
          <a:lstStyle/>
          <a:p>
            <a:pPr lvl="0"/>
            <a:r>
              <a:rPr lang="en-US" sz="1600" dirty="0">
                <a:latin typeface="Arial" pitchFamily="34" charset="0"/>
                <a:cs typeface="Arial" pitchFamily="34" charset="0"/>
              </a:rPr>
              <a:t>To collect </a:t>
            </a:r>
            <a:r>
              <a:rPr lang="en-US" sz="1600" dirty="0" smtClean="0">
                <a:latin typeface="Arial" pitchFamily="34" charset="0"/>
                <a:cs typeface="Arial" pitchFamily="34" charset="0"/>
              </a:rPr>
              <a:t>information of vibration.</a:t>
            </a:r>
            <a:endParaRPr lang="en-US" sz="1600" dirty="0">
              <a:latin typeface="Arial" pitchFamily="34" charset="0"/>
              <a:cs typeface="Arial" pitchFamily="34" charset="0"/>
            </a:endParaRPr>
          </a:p>
          <a:p>
            <a:r>
              <a:rPr lang="en-US" sz="1400" kern="0" dirty="0">
                <a:latin typeface="Arial" panose="020B0604020202020204" pitchFamily="34" charset="0"/>
                <a:cs typeface="Arial" panose="020B0604020202020204" pitchFamily="34" charset="0"/>
              </a:rPr>
              <a:t>. </a:t>
            </a:r>
          </a:p>
        </p:txBody>
      </p:sp>
      <p:sp>
        <p:nvSpPr>
          <p:cNvPr id="602" name="TextBox 601">
            <a:extLst>
              <a:ext uri="{FF2B5EF4-FFF2-40B4-BE49-F238E27FC236}">
                <a16:creationId xmlns="" xmlns:a16="http://schemas.microsoft.com/office/drawing/2014/main" id="{0022A3A2-056D-4B1F-82EB-588F2CF84B70}"/>
              </a:ext>
            </a:extLst>
          </p:cNvPr>
          <p:cNvSpPr txBox="1"/>
          <p:nvPr/>
        </p:nvSpPr>
        <p:spPr>
          <a:xfrm>
            <a:off x="6431246" y="2300983"/>
            <a:ext cx="1960279" cy="399717"/>
          </a:xfrm>
          <a:prstGeom prst="rect">
            <a:avLst/>
          </a:prstGeom>
          <a:noFill/>
        </p:spPr>
        <p:txBody>
          <a:bodyPr wrap="square" rtlCol="0" anchor="t">
            <a:spAutoFit/>
          </a:bodyPr>
          <a:lstStyle/>
          <a:p>
            <a:r>
              <a:rPr lang="en-US" b="1" kern="0" dirty="0">
                <a:latin typeface="Arial" panose="020B0604020202020204" pitchFamily="34" charset="0"/>
                <a:cs typeface="Arial" panose="020B0604020202020204" pitchFamily="34" charset="0"/>
              </a:rPr>
              <a:t>02 PROCESS</a:t>
            </a:r>
          </a:p>
        </p:txBody>
      </p:sp>
      <p:sp>
        <p:nvSpPr>
          <p:cNvPr id="603" name="TextBox 602">
            <a:extLst>
              <a:ext uri="{FF2B5EF4-FFF2-40B4-BE49-F238E27FC236}">
                <a16:creationId xmlns="" xmlns:a16="http://schemas.microsoft.com/office/drawing/2014/main" id="{B7BB71C6-2D10-4DAE-B060-F7BFCF2DAB17}"/>
              </a:ext>
            </a:extLst>
          </p:cNvPr>
          <p:cNvSpPr txBox="1"/>
          <p:nvPr/>
        </p:nvSpPr>
        <p:spPr>
          <a:xfrm>
            <a:off x="3904535" y="4942907"/>
            <a:ext cx="1960279" cy="692842"/>
          </a:xfrm>
          <a:prstGeom prst="rect">
            <a:avLst/>
          </a:prstGeom>
          <a:noFill/>
        </p:spPr>
        <p:txBody>
          <a:bodyPr wrap="square" rtlCol="0" anchor="t">
            <a:spAutoFit/>
          </a:bodyPr>
          <a:lstStyle/>
          <a:p>
            <a:pPr lvl="0"/>
            <a:r>
              <a:rPr lang="en-US" sz="1600" dirty="0">
                <a:latin typeface="Arial" pitchFamily="34" charset="0"/>
                <a:cs typeface="Arial" pitchFamily="34" charset="0"/>
              </a:rPr>
              <a:t>To analyze gathered data for better risk management.</a:t>
            </a:r>
          </a:p>
          <a:p>
            <a:r>
              <a:rPr lang="en-US" sz="1400" kern="0" dirty="0">
                <a:latin typeface="Arial" panose="020B0604020202020204" pitchFamily="34" charset="0"/>
                <a:cs typeface="Arial" panose="020B0604020202020204" pitchFamily="34" charset="0"/>
              </a:rPr>
              <a:t> </a:t>
            </a:r>
          </a:p>
        </p:txBody>
      </p:sp>
      <p:sp>
        <p:nvSpPr>
          <p:cNvPr id="604" name="TextBox 603">
            <a:extLst>
              <a:ext uri="{FF2B5EF4-FFF2-40B4-BE49-F238E27FC236}">
                <a16:creationId xmlns="" xmlns:a16="http://schemas.microsoft.com/office/drawing/2014/main" id="{968408B9-9F05-44CB-A6AD-587947672FEF}"/>
              </a:ext>
            </a:extLst>
          </p:cNvPr>
          <p:cNvSpPr txBox="1"/>
          <p:nvPr/>
        </p:nvSpPr>
        <p:spPr>
          <a:xfrm>
            <a:off x="3904535" y="4471656"/>
            <a:ext cx="1960279" cy="399717"/>
          </a:xfrm>
          <a:prstGeom prst="rect">
            <a:avLst/>
          </a:prstGeom>
          <a:noFill/>
        </p:spPr>
        <p:txBody>
          <a:bodyPr wrap="square" rtlCol="0" anchor="t">
            <a:spAutoFit/>
          </a:bodyPr>
          <a:lstStyle/>
          <a:p>
            <a:r>
              <a:rPr lang="en-US" b="1" kern="0" dirty="0">
                <a:latin typeface="Arial" panose="020B0604020202020204" pitchFamily="34" charset="0"/>
                <a:cs typeface="Arial" panose="020B0604020202020204" pitchFamily="34" charset="0"/>
              </a:rPr>
              <a:t>03 ANALYS</a:t>
            </a:r>
          </a:p>
        </p:txBody>
      </p:sp>
      <p:sp>
        <p:nvSpPr>
          <p:cNvPr id="605" name="TextBox 604">
            <a:extLst>
              <a:ext uri="{FF2B5EF4-FFF2-40B4-BE49-F238E27FC236}">
                <a16:creationId xmlns="" xmlns:a16="http://schemas.microsoft.com/office/drawing/2014/main" id="{9C024122-76B5-49BC-B2EC-C04BF1B95065}"/>
              </a:ext>
            </a:extLst>
          </p:cNvPr>
          <p:cNvSpPr txBox="1"/>
          <p:nvPr/>
        </p:nvSpPr>
        <p:spPr>
          <a:xfrm>
            <a:off x="6431246" y="4942907"/>
            <a:ext cx="1960279" cy="719490"/>
          </a:xfrm>
          <a:prstGeom prst="rect">
            <a:avLst/>
          </a:prstGeom>
          <a:noFill/>
        </p:spPr>
        <p:txBody>
          <a:bodyPr wrap="square" rtlCol="0" anchor="t">
            <a:spAutoFit/>
          </a:bodyPr>
          <a:lstStyle/>
          <a:p>
            <a:r>
              <a:rPr lang="en-US" sz="1600" kern="0" dirty="0">
                <a:latin typeface="Arial" panose="020B0604020202020204" pitchFamily="34" charset="0"/>
                <a:cs typeface="Arial" panose="020B0604020202020204" pitchFamily="34" charset="0"/>
              </a:rPr>
              <a:t>Display the data over website and mobile application</a:t>
            </a:r>
            <a:r>
              <a:rPr lang="en-US" sz="1600" kern="0" dirty="0">
                <a:solidFill>
                  <a:schemeClr val="bg1"/>
                </a:solidFill>
                <a:latin typeface="Arial" panose="020B0604020202020204" pitchFamily="34" charset="0"/>
                <a:cs typeface="Arial" panose="020B0604020202020204" pitchFamily="34" charset="0"/>
              </a:rPr>
              <a:t>. </a:t>
            </a:r>
          </a:p>
        </p:txBody>
      </p:sp>
      <p:grpSp>
        <p:nvGrpSpPr>
          <p:cNvPr id="606" name="Group 605">
            <a:extLst>
              <a:ext uri="{FF2B5EF4-FFF2-40B4-BE49-F238E27FC236}">
                <a16:creationId xmlns="" xmlns:a16="http://schemas.microsoft.com/office/drawing/2014/main" id="{EAFD7E7C-68BA-41AB-80E4-5ACF2999926D}"/>
              </a:ext>
            </a:extLst>
          </p:cNvPr>
          <p:cNvGrpSpPr/>
          <p:nvPr/>
        </p:nvGrpSpPr>
        <p:grpSpPr>
          <a:xfrm>
            <a:off x="6487910" y="1602810"/>
            <a:ext cx="414546" cy="499713"/>
            <a:chOff x="-374895" y="4888092"/>
            <a:chExt cx="2166815" cy="2161218"/>
          </a:xfrm>
        </p:grpSpPr>
        <p:sp>
          <p:nvSpPr>
            <p:cNvPr id="607" name="Freeform 9">
              <a:extLst>
                <a:ext uri="{FF2B5EF4-FFF2-40B4-BE49-F238E27FC236}">
                  <a16:creationId xmlns="" xmlns:a16="http://schemas.microsoft.com/office/drawing/2014/main" id="{16BB206F-BA07-4178-972B-C3B341AD4561}"/>
                </a:ext>
              </a:extLst>
            </p:cNvPr>
            <p:cNvSpPr>
              <a:spLocks noEditPoints="1"/>
            </p:cNvSpPr>
            <p:nvPr/>
          </p:nvSpPr>
          <p:spPr bwMode="auto">
            <a:xfrm>
              <a:off x="-374895" y="4888092"/>
              <a:ext cx="2166815" cy="2161218"/>
            </a:xfrm>
            <a:custGeom>
              <a:avLst/>
              <a:gdLst>
                <a:gd name="T0" fmla="*/ 5562 w 6000"/>
                <a:gd name="T1" fmla="*/ 2546 h 6000"/>
                <a:gd name="T2" fmla="*/ 5189 w 6000"/>
                <a:gd name="T3" fmla="*/ 1595 h 6000"/>
                <a:gd name="T4" fmla="*/ 5396 w 6000"/>
                <a:gd name="T5" fmla="*/ 1154 h 6000"/>
                <a:gd name="T6" fmla="*/ 4784 w 6000"/>
                <a:gd name="T7" fmla="*/ 669 h 6000"/>
                <a:gd name="T8" fmla="*/ 3910 w 6000"/>
                <a:gd name="T9" fmla="*/ 921 h 6000"/>
                <a:gd name="T10" fmla="*/ 3499 w 6000"/>
                <a:gd name="T11" fmla="*/ 94 h 6000"/>
                <a:gd name="T12" fmla="*/ 2722 w 6000"/>
                <a:gd name="T13" fmla="*/ 0 h 6000"/>
                <a:gd name="T14" fmla="*/ 2527 w 6000"/>
                <a:gd name="T15" fmla="*/ 539 h 6000"/>
                <a:gd name="T16" fmla="*/ 1594 w 6000"/>
                <a:gd name="T17" fmla="*/ 925 h 6000"/>
                <a:gd name="T18" fmla="*/ 1075 w 6000"/>
                <a:gd name="T19" fmla="*/ 682 h 6000"/>
                <a:gd name="T20" fmla="*/ 593 w 6000"/>
                <a:gd name="T21" fmla="*/ 1298 h 6000"/>
                <a:gd name="T22" fmla="*/ 886 w 6000"/>
                <a:gd name="T23" fmla="*/ 2174 h 6000"/>
                <a:gd name="T24" fmla="*/ 90 w 6000"/>
                <a:gd name="T25" fmla="*/ 2613 h 6000"/>
                <a:gd name="T26" fmla="*/ 0 w 6000"/>
                <a:gd name="T27" fmla="*/ 3389 h 6000"/>
                <a:gd name="T28" fmla="*/ 459 w 6000"/>
                <a:gd name="T29" fmla="*/ 3555 h 6000"/>
                <a:gd name="T30" fmla="*/ 867 w 6000"/>
                <a:gd name="T31" fmla="*/ 4491 h 6000"/>
                <a:gd name="T32" fmla="*/ 682 w 6000"/>
                <a:gd name="T33" fmla="*/ 4925 h 6000"/>
                <a:gd name="T34" fmla="*/ 1298 w 6000"/>
                <a:gd name="T35" fmla="*/ 5407 h 6000"/>
                <a:gd name="T36" fmla="*/ 2174 w 6000"/>
                <a:gd name="T37" fmla="*/ 5114 h 6000"/>
                <a:gd name="T38" fmla="*/ 2613 w 6000"/>
                <a:gd name="T39" fmla="*/ 5910 h 6000"/>
                <a:gd name="T40" fmla="*/ 3389 w 6000"/>
                <a:gd name="T41" fmla="*/ 6000 h 6000"/>
                <a:gd name="T42" fmla="*/ 3538 w 6000"/>
                <a:gd name="T43" fmla="*/ 5649 h 6000"/>
                <a:gd name="T44" fmla="*/ 4493 w 6000"/>
                <a:gd name="T45" fmla="*/ 5254 h 6000"/>
                <a:gd name="T46" fmla="*/ 4846 w 6000"/>
                <a:gd name="T47" fmla="*/ 5396 h 6000"/>
                <a:gd name="T48" fmla="*/ 5331 w 6000"/>
                <a:gd name="T49" fmla="*/ 4784 h 6000"/>
                <a:gd name="T50" fmla="*/ 5079 w 6000"/>
                <a:gd name="T51" fmla="*/ 3910 h 6000"/>
                <a:gd name="T52" fmla="*/ 5906 w 6000"/>
                <a:gd name="T53" fmla="*/ 3499 h 6000"/>
                <a:gd name="T54" fmla="*/ 6000 w 6000"/>
                <a:gd name="T55" fmla="*/ 2722 h 6000"/>
                <a:gd name="T56" fmla="*/ 5778 w 6000"/>
                <a:gd name="T57" fmla="*/ 3294 h 6000"/>
                <a:gd name="T58" fmla="*/ 4875 w 6000"/>
                <a:gd name="T59" fmla="*/ 3822 h 6000"/>
                <a:gd name="T60" fmla="*/ 5096 w 6000"/>
                <a:gd name="T61" fmla="*/ 4833 h 6000"/>
                <a:gd name="T62" fmla="*/ 4624 w 6000"/>
                <a:gd name="T63" fmla="*/ 5075 h 6000"/>
                <a:gd name="T64" fmla="*/ 3318 w 6000"/>
                <a:gd name="T65" fmla="*/ 5616 h 6000"/>
                <a:gd name="T66" fmla="*/ 2814 w 6000"/>
                <a:gd name="T67" fmla="*/ 5778 h 6000"/>
                <a:gd name="T68" fmla="*/ 2255 w 6000"/>
                <a:gd name="T69" fmla="*/ 4907 h 6000"/>
                <a:gd name="T70" fmla="*/ 1243 w 6000"/>
                <a:gd name="T71" fmla="*/ 5172 h 6000"/>
                <a:gd name="T72" fmla="*/ 1051 w 6000"/>
                <a:gd name="T73" fmla="*/ 4616 h 6000"/>
                <a:gd name="T74" fmla="*/ 493 w 6000"/>
                <a:gd name="T75" fmla="*/ 3335 h 6000"/>
                <a:gd name="T76" fmla="*/ 222 w 6000"/>
                <a:gd name="T77" fmla="*/ 2814 h 6000"/>
                <a:gd name="T78" fmla="*/ 1093 w 6000"/>
                <a:gd name="T79" fmla="*/ 2255 h 6000"/>
                <a:gd name="T80" fmla="*/ 828 w 6000"/>
                <a:gd name="T81" fmla="*/ 1243 h 6000"/>
                <a:gd name="T82" fmla="*/ 1470 w 6000"/>
                <a:gd name="T83" fmla="*/ 1109 h 6000"/>
                <a:gd name="T84" fmla="*/ 2745 w 6000"/>
                <a:gd name="T85" fmla="*/ 581 h 6000"/>
                <a:gd name="T86" fmla="*/ 3294 w 6000"/>
                <a:gd name="T87" fmla="*/ 222 h 6000"/>
                <a:gd name="T88" fmla="*/ 3822 w 6000"/>
                <a:gd name="T89" fmla="*/ 1125 h 6000"/>
                <a:gd name="T90" fmla="*/ 4833 w 6000"/>
                <a:gd name="T91" fmla="*/ 904 h 6000"/>
                <a:gd name="T92" fmla="*/ 5010 w 6000"/>
                <a:gd name="T93" fmla="*/ 1464 h 6000"/>
                <a:gd name="T94" fmla="*/ 5521 w 6000"/>
                <a:gd name="T95" fmla="*/ 2765 h 6000"/>
                <a:gd name="T96" fmla="*/ 5778 w 6000"/>
                <a:gd name="T97" fmla="*/ 3294 h 6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00" h="6000">
                  <a:moveTo>
                    <a:pt x="5910" y="2613"/>
                  </a:moveTo>
                  <a:cubicBezTo>
                    <a:pt x="5562" y="2546"/>
                    <a:pt x="5562" y="2546"/>
                    <a:pt x="5562" y="2546"/>
                  </a:cubicBezTo>
                  <a:cubicBezTo>
                    <a:pt x="5358" y="2507"/>
                    <a:pt x="5190" y="2368"/>
                    <a:pt x="5114" y="2174"/>
                  </a:cubicBezTo>
                  <a:cubicBezTo>
                    <a:pt x="5038" y="1980"/>
                    <a:pt x="5066" y="1764"/>
                    <a:pt x="5189" y="1595"/>
                  </a:cubicBezTo>
                  <a:cubicBezTo>
                    <a:pt x="5407" y="1298"/>
                    <a:pt x="5407" y="1298"/>
                    <a:pt x="5407" y="1298"/>
                  </a:cubicBezTo>
                  <a:cubicBezTo>
                    <a:pt x="5440" y="1254"/>
                    <a:pt x="5435" y="1192"/>
                    <a:pt x="5396" y="1154"/>
                  </a:cubicBezTo>
                  <a:cubicBezTo>
                    <a:pt x="4925" y="682"/>
                    <a:pt x="4925" y="682"/>
                    <a:pt x="4925" y="682"/>
                  </a:cubicBezTo>
                  <a:cubicBezTo>
                    <a:pt x="4887" y="645"/>
                    <a:pt x="4828" y="639"/>
                    <a:pt x="4784" y="669"/>
                  </a:cubicBezTo>
                  <a:cubicBezTo>
                    <a:pt x="4491" y="867"/>
                    <a:pt x="4491" y="867"/>
                    <a:pt x="4491" y="867"/>
                  </a:cubicBezTo>
                  <a:cubicBezTo>
                    <a:pt x="4318" y="984"/>
                    <a:pt x="4101" y="1004"/>
                    <a:pt x="3910" y="921"/>
                  </a:cubicBezTo>
                  <a:cubicBezTo>
                    <a:pt x="3719" y="837"/>
                    <a:pt x="3586" y="665"/>
                    <a:pt x="3555" y="459"/>
                  </a:cubicBezTo>
                  <a:cubicBezTo>
                    <a:pt x="3499" y="94"/>
                    <a:pt x="3499" y="94"/>
                    <a:pt x="3499" y="94"/>
                  </a:cubicBezTo>
                  <a:cubicBezTo>
                    <a:pt x="3490" y="40"/>
                    <a:pt x="3444" y="0"/>
                    <a:pt x="3389" y="0"/>
                  </a:cubicBezTo>
                  <a:cubicBezTo>
                    <a:pt x="2722" y="0"/>
                    <a:pt x="2722" y="0"/>
                    <a:pt x="2722" y="0"/>
                  </a:cubicBezTo>
                  <a:cubicBezTo>
                    <a:pt x="2669" y="0"/>
                    <a:pt x="2623" y="38"/>
                    <a:pt x="2613" y="90"/>
                  </a:cubicBezTo>
                  <a:cubicBezTo>
                    <a:pt x="2527" y="539"/>
                    <a:pt x="2527" y="539"/>
                    <a:pt x="2527" y="539"/>
                  </a:cubicBezTo>
                  <a:cubicBezTo>
                    <a:pt x="2488" y="739"/>
                    <a:pt x="2353" y="905"/>
                    <a:pt x="2165" y="983"/>
                  </a:cubicBezTo>
                  <a:cubicBezTo>
                    <a:pt x="1976" y="1061"/>
                    <a:pt x="1763" y="1040"/>
                    <a:pt x="1594" y="925"/>
                  </a:cubicBezTo>
                  <a:cubicBezTo>
                    <a:pt x="1216" y="669"/>
                    <a:pt x="1216" y="669"/>
                    <a:pt x="1216" y="669"/>
                  </a:cubicBezTo>
                  <a:cubicBezTo>
                    <a:pt x="1172" y="639"/>
                    <a:pt x="1113" y="645"/>
                    <a:pt x="1075" y="682"/>
                  </a:cubicBezTo>
                  <a:cubicBezTo>
                    <a:pt x="604" y="1154"/>
                    <a:pt x="604" y="1154"/>
                    <a:pt x="604" y="1154"/>
                  </a:cubicBezTo>
                  <a:cubicBezTo>
                    <a:pt x="565" y="1192"/>
                    <a:pt x="560" y="1254"/>
                    <a:pt x="593" y="1298"/>
                  </a:cubicBezTo>
                  <a:cubicBezTo>
                    <a:pt x="811" y="1596"/>
                    <a:pt x="811" y="1596"/>
                    <a:pt x="811" y="1596"/>
                  </a:cubicBezTo>
                  <a:cubicBezTo>
                    <a:pt x="934" y="1764"/>
                    <a:pt x="962" y="1980"/>
                    <a:pt x="886" y="2174"/>
                  </a:cubicBezTo>
                  <a:cubicBezTo>
                    <a:pt x="810" y="2368"/>
                    <a:pt x="642" y="2507"/>
                    <a:pt x="438" y="2546"/>
                  </a:cubicBezTo>
                  <a:cubicBezTo>
                    <a:pt x="90" y="2613"/>
                    <a:pt x="90" y="2613"/>
                    <a:pt x="90" y="2613"/>
                  </a:cubicBezTo>
                  <a:cubicBezTo>
                    <a:pt x="38" y="2623"/>
                    <a:pt x="0" y="2669"/>
                    <a:pt x="0" y="2722"/>
                  </a:cubicBezTo>
                  <a:cubicBezTo>
                    <a:pt x="0" y="3389"/>
                    <a:pt x="0" y="3389"/>
                    <a:pt x="0" y="3389"/>
                  </a:cubicBezTo>
                  <a:cubicBezTo>
                    <a:pt x="0" y="3444"/>
                    <a:pt x="40" y="3490"/>
                    <a:pt x="94" y="3499"/>
                  </a:cubicBezTo>
                  <a:cubicBezTo>
                    <a:pt x="459" y="3555"/>
                    <a:pt x="459" y="3555"/>
                    <a:pt x="459" y="3555"/>
                  </a:cubicBezTo>
                  <a:cubicBezTo>
                    <a:pt x="665" y="3586"/>
                    <a:pt x="838" y="3719"/>
                    <a:pt x="921" y="3910"/>
                  </a:cubicBezTo>
                  <a:cubicBezTo>
                    <a:pt x="1004" y="4101"/>
                    <a:pt x="984" y="4318"/>
                    <a:pt x="867" y="4491"/>
                  </a:cubicBezTo>
                  <a:cubicBezTo>
                    <a:pt x="669" y="4784"/>
                    <a:pt x="669" y="4784"/>
                    <a:pt x="669" y="4784"/>
                  </a:cubicBezTo>
                  <a:cubicBezTo>
                    <a:pt x="639" y="4828"/>
                    <a:pt x="645" y="4887"/>
                    <a:pt x="682" y="4925"/>
                  </a:cubicBezTo>
                  <a:cubicBezTo>
                    <a:pt x="1154" y="5396"/>
                    <a:pt x="1154" y="5396"/>
                    <a:pt x="1154" y="5396"/>
                  </a:cubicBezTo>
                  <a:cubicBezTo>
                    <a:pt x="1192" y="5435"/>
                    <a:pt x="1254" y="5440"/>
                    <a:pt x="1298" y="5407"/>
                  </a:cubicBezTo>
                  <a:cubicBezTo>
                    <a:pt x="1596" y="5189"/>
                    <a:pt x="1596" y="5189"/>
                    <a:pt x="1596" y="5189"/>
                  </a:cubicBezTo>
                  <a:cubicBezTo>
                    <a:pt x="1764" y="5066"/>
                    <a:pt x="1980" y="5038"/>
                    <a:pt x="2174" y="5114"/>
                  </a:cubicBezTo>
                  <a:cubicBezTo>
                    <a:pt x="2368" y="5190"/>
                    <a:pt x="2507" y="5358"/>
                    <a:pt x="2546" y="5562"/>
                  </a:cubicBezTo>
                  <a:cubicBezTo>
                    <a:pt x="2613" y="5910"/>
                    <a:pt x="2613" y="5910"/>
                    <a:pt x="2613" y="5910"/>
                  </a:cubicBezTo>
                  <a:cubicBezTo>
                    <a:pt x="2623" y="5962"/>
                    <a:pt x="2669" y="6000"/>
                    <a:pt x="2722" y="6000"/>
                  </a:cubicBezTo>
                  <a:cubicBezTo>
                    <a:pt x="3389" y="6000"/>
                    <a:pt x="3389" y="6000"/>
                    <a:pt x="3389" y="6000"/>
                  </a:cubicBezTo>
                  <a:cubicBezTo>
                    <a:pt x="3444" y="6000"/>
                    <a:pt x="3490" y="5960"/>
                    <a:pt x="3499" y="5906"/>
                  </a:cubicBezTo>
                  <a:cubicBezTo>
                    <a:pt x="3538" y="5649"/>
                    <a:pt x="3538" y="5649"/>
                    <a:pt x="3538" y="5649"/>
                  </a:cubicBezTo>
                  <a:cubicBezTo>
                    <a:pt x="3571" y="5439"/>
                    <a:pt x="3707" y="5264"/>
                    <a:pt x="3904" y="5183"/>
                  </a:cubicBezTo>
                  <a:cubicBezTo>
                    <a:pt x="4101" y="5102"/>
                    <a:pt x="4321" y="5128"/>
                    <a:pt x="4493" y="5254"/>
                  </a:cubicBezTo>
                  <a:cubicBezTo>
                    <a:pt x="4702" y="5407"/>
                    <a:pt x="4702" y="5407"/>
                    <a:pt x="4702" y="5407"/>
                  </a:cubicBezTo>
                  <a:cubicBezTo>
                    <a:pt x="4746" y="5440"/>
                    <a:pt x="4808" y="5435"/>
                    <a:pt x="4846" y="5396"/>
                  </a:cubicBezTo>
                  <a:cubicBezTo>
                    <a:pt x="5318" y="4925"/>
                    <a:pt x="5318" y="4925"/>
                    <a:pt x="5318" y="4925"/>
                  </a:cubicBezTo>
                  <a:cubicBezTo>
                    <a:pt x="5355" y="4887"/>
                    <a:pt x="5361" y="4828"/>
                    <a:pt x="5331" y="4784"/>
                  </a:cubicBezTo>
                  <a:cubicBezTo>
                    <a:pt x="5133" y="4491"/>
                    <a:pt x="5133" y="4491"/>
                    <a:pt x="5133" y="4491"/>
                  </a:cubicBezTo>
                  <a:cubicBezTo>
                    <a:pt x="5016" y="4318"/>
                    <a:pt x="4996" y="4101"/>
                    <a:pt x="5079" y="3910"/>
                  </a:cubicBezTo>
                  <a:cubicBezTo>
                    <a:pt x="5162" y="3719"/>
                    <a:pt x="5335" y="3586"/>
                    <a:pt x="5541" y="3555"/>
                  </a:cubicBezTo>
                  <a:cubicBezTo>
                    <a:pt x="5906" y="3499"/>
                    <a:pt x="5906" y="3499"/>
                    <a:pt x="5906" y="3499"/>
                  </a:cubicBezTo>
                  <a:cubicBezTo>
                    <a:pt x="5960" y="3490"/>
                    <a:pt x="6000" y="3444"/>
                    <a:pt x="6000" y="3389"/>
                  </a:cubicBezTo>
                  <a:cubicBezTo>
                    <a:pt x="6000" y="2722"/>
                    <a:pt x="6000" y="2722"/>
                    <a:pt x="6000" y="2722"/>
                  </a:cubicBezTo>
                  <a:cubicBezTo>
                    <a:pt x="6000" y="2669"/>
                    <a:pt x="5962" y="2623"/>
                    <a:pt x="5910" y="2613"/>
                  </a:cubicBezTo>
                  <a:close/>
                  <a:moveTo>
                    <a:pt x="5778" y="3294"/>
                  </a:moveTo>
                  <a:cubicBezTo>
                    <a:pt x="5507" y="3335"/>
                    <a:pt x="5507" y="3335"/>
                    <a:pt x="5507" y="3335"/>
                  </a:cubicBezTo>
                  <a:cubicBezTo>
                    <a:pt x="5226" y="3379"/>
                    <a:pt x="4989" y="3560"/>
                    <a:pt x="4875" y="3822"/>
                  </a:cubicBezTo>
                  <a:cubicBezTo>
                    <a:pt x="4761" y="4083"/>
                    <a:pt x="4789" y="4380"/>
                    <a:pt x="4949" y="4616"/>
                  </a:cubicBezTo>
                  <a:cubicBezTo>
                    <a:pt x="5096" y="4833"/>
                    <a:pt x="5096" y="4833"/>
                    <a:pt x="5096" y="4833"/>
                  </a:cubicBezTo>
                  <a:cubicBezTo>
                    <a:pt x="4757" y="5172"/>
                    <a:pt x="4757" y="5172"/>
                    <a:pt x="4757" y="5172"/>
                  </a:cubicBezTo>
                  <a:cubicBezTo>
                    <a:pt x="4624" y="5075"/>
                    <a:pt x="4624" y="5075"/>
                    <a:pt x="4624" y="5075"/>
                  </a:cubicBezTo>
                  <a:cubicBezTo>
                    <a:pt x="4389" y="4902"/>
                    <a:pt x="4088" y="4866"/>
                    <a:pt x="3819" y="4978"/>
                  </a:cubicBezTo>
                  <a:cubicBezTo>
                    <a:pt x="3550" y="5089"/>
                    <a:pt x="3363" y="5328"/>
                    <a:pt x="3318" y="5616"/>
                  </a:cubicBezTo>
                  <a:cubicBezTo>
                    <a:pt x="3294" y="5778"/>
                    <a:pt x="3294" y="5778"/>
                    <a:pt x="3294" y="5778"/>
                  </a:cubicBezTo>
                  <a:cubicBezTo>
                    <a:pt x="2814" y="5778"/>
                    <a:pt x="2814" y="5778"/>
                    <a:pt x="2814" y="5778"/>
                  </a:cubicBezTo>
                  <a:cubicBezTo>
                    <a:pt x="2764" y="5520"/>
                    <a:pt x="2764" y="5520"/>
                    <a:pt x="2764" y="5520"/>
                  </a:cubicBezTo>
                  <a:cubicBezTo>
                    <a:pt x="2711" y="5240"/>
                    <a:pt x="2520" y="5011"/>
                    <a:pt x="2255" y="4907"/>
                  </a:cubicBezTo>
                  <a:cubicBezTo>
                    <a:pt x="1990" y="4803"/>
                    <a:pt x="1694" y="4842"/>
                    <a:pt x="1464" y="5010"/>
                  </a:cubicBezTo>
                  <a:cubicBezTo>
                    <a:pt x="1243" y="5172"/>
                    <a:pt x="1243" y="5172"/>
                    <a:pt x="1243" y="5172"/>
                  </a:cubicBezTo>
                  <a:cubicBezTo>
                    <a:pt x="904" y="4833"/>
                    <a:pt x="904" y="4833"/>
                    <a:pt x="904" y="4833"/>
                  </a:cubicBezTo>
                  <a:cubicBezTo>
                    <a:pt x="1051" y="4616"/>
                    <a:pt x="1051" y="4616"/>
                    <a:pt x="1051" y="4616"/>
                  </a:cubicBezTo>
                  <a:cubicBezTo>
                    <a:pt x="1211" y="4380"/>
                    <a:pt x="1239" y="4083"/>
                    <a:pt x="1125" y="3822"/>
                  </a:cubicBezTo>
                  <a:cubicBezTo>
                    <a:pt x="1011" y="3560"/>
                    <a:pt x="774" y="3379"/>
                    <a:pt x="493" y="3335"/>
                  </a:cubicBezTo>
                  <a:cubicBezTo>
                    <a:pt x="222" y="3294"/>
                    <a:pt x="222" y="3294"/>
                    <a:pt x="222" y="3294"/>
                  </a:cubicBezTo>
                  <a:cubicBezTo>
                    <a:pt x="222" y="2814"/>
                    <a:pt x="222" y="2814"/>
                    <a:pt x="222" y="2814"/>
                  </a:cubicBezTo>
                  <a:cubicBezTo>
                    <a:pt x="480" y="2765"/>
                    <a:pt x="480" y="2765"/>
                    <a:pt x="480" y="2765"/>
                  </a:cubicBezTo>
                  <a:cubicBezTo>
                    <a:pt x="760" y="2711"/>
                    <a:pt x="989" y="2520"/>
                    <a:pt x="1093" y="2255"/>
                  </a:cubicBezTo>
                  <a:cubicBezTo>
                    <a:pt x="1197" y="1990"/>
                    <a:pt x="1159" y="1694"/>
                    <a:pt x="990" y="1464"/>
                  </a:cubicBezTo>
                  <a:cubicBezTo>
                    <a:pt x="828" y="1243"/>
                    <a:pt x="828" y="1243"/>
                    <a:pt x="828" y="1243"/>
                  </a:cubicBezTo>
                  <a:cubicBezTo>
                    <a:pt x="1167" y="904"/>
                    <a:pt x="1167" y="904"/>
                    <a:pt x="1167" y="904"/>
                  </a:cubicBezTo>
                  <a:cubicBezTo>
                    <a:pt x="1470" y="1109"/>
                    <a:pt x="1470" y="1109"/>
                    <a:pt x="1470" y="1109"/>
                  </a:cubicBezTo>
                  <a:cubicBezTo>
                    <a:pt x="1701" y="1266"/>
                    <a:pt x="1992" y="1295"/>
                    <a:pt x="2250" y="1188"/>
                  </a:cubicBezTo>
                  <a:cubicBezTo>
                    <a:pt x="2507" y="1082"/>
                    <a:pt x="2692" y="855"/>
                    <a:pt x="2745" y="581"/>
                  </a:cubicBezTo>
                  <a:cubicBezTo>
                    <a:pt x="2814" y="222"/>
                    <a:pt x="2814" y="222"/>
                    <a:pt x="2814" y="222"/>
                  </a:cubicBezTo>
                  <a:cubicBezTo>
                    <a:pt x="3294" y="222"/>
                    <a:pt x="3294" y="222"/>
                    <a:pt x="3294" y="222"/>
                  </a:cubicBezTo>
                  <a:cubicBezTo>
                    <a:pt x="3335" y="493"/>
                    <a:pt x="3335" y="493"/>
                    <a:pt x="3335" y="493"/>
                  </a:cubicBezTo>
                  <a:cubicBezTo>
                    <a:pt x="3379" y="774"/>
                    <a:pt x="3560" y="1011"/>
                    <a:pt x="3822" y="1125"/>
                  </a:cubicBezTo>
                  <a:cubicBezTo>
                    <a:pt x="4083" y="1239"/>
                    <a:pt x="4380" y="1211"/>
                    <a:pt x="4616" y="1051"/>
                  </a:cubicBezTo>
                  <a:cubicBezTo>
                    <a:pt x="4833" y="904"/>
                    <a:pt x="4833" y="904"/>
                    <a:pt x="4833" y="904"/>
                  </a:cubicBezTo>
                  <a:cubicBezTo>
                    <a:pt x="5172" y="1244"/>
                    <a:pt x="5172" y="1244"/>
                    <a:pt x="5172" y="1244"/>
                  </a:cubicBezTo>
                  <a:cubicBezTo>
                    <a:pt x="5010" y="1464"/>
                    <a:pt x="5010" y="1464"/>
                    <a:pt x="5010" y="1464"/>
                  </a:cubicBezTo>
                  <a:cubicBezTo>
                    <a:pt x="4841" y="1694"/>
                    <a:pt x="4803" y="1990"/>
                    <a:pt x="4907" y="2255"/>
                  </a:cubicBezTo>
                  <a:cubicBezTo>
                    <a:pt x="5011" y="2520"/>
                    <a:pt x="5241" y="2711"/>
                    <a:pt x="5521" y="2765"/>
                  </a:cubicBezTo>
                  <a:cubicBezTo>
                    <a:pt x="5778" y="2814"/>
                    <a:pt x="5778" y="2814"/>
                    <a:pt x="5778" y="2814"/>
                  </a:cubicBezTo>
                  <a:lnTo>
                    <a:pt x="5778" y="3294"/>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608" name="Freeform 10">
              <a:extLst>
                <a:ext uri="{FF2B5EF4-FFF2-40B4-BE49-F238E27FC236}">
                  <a16:creationId xmlns="" xmlns:a16="http://schemas.microsoft.com/office/drawing/2014/main" id="{A67D591B-98ED-42BF-9108-9765FB80AFB4}"/>
                </a:ext>
              </a:extLst>
            </p:cNvPr>
            <p:cNvSpPr>
              <a:spLocks noEditPoints="1"/>
            </p:cNvSpPr>
            <p:nvPr/>
          </p:nvSpPr>
          <p:spPr bwMode="auto">
            <a:xfrm>
              <a:off x="307398" y="5568520"/>
              <a:ext cx="842473" cy="840340"/>
            </a:xfrm>
            <a:custGeom>
              <a:avLst/>
              <a:gdLst>
                <a:gd name="T0" fmla="*/ 1167 w 2333"/>
                <a:gd name="T1" fmla="*/ 0 h 2333"/>
                <a:gd name="T2" fmla="*/ 0 w 2333"/>
                <a:gd name="T3" fmla="*/ 1167 h 2333"/>
                <a:gd name="T4" fmla="*/ 1167 w 2333"/>
                <a:gd name="T5" fmla="*/ 2333 h 2333"/>
                <a:gd name="T6" fmla="*/ 2333 w 2333"/>
                <a:gd name="T7" fmla="*/ 1167 h 2333"/>
                <a:gd name="T8" fmla="*/ 1167 w 2333"/>
                <a:gd name="T9" fmla="*/ 0 h 2333"/>
                <a:gd name="T10" fmla="*/ 1167 w 2333"/>
                <a:gd name="T11" fmla="*/ 2111 h 2333"/>
                <a:gd name="T12" fmla="*/ 222 w 2333"/>
                <a:gd name="T13" fmla="*/ 1167 h 2333"/>
                <a:gd name="T14" fmla="*/ 1167 w 2333"/>
                <a:gd name="T15" fmla="*/ 222 h 2333"/>
                <a:gd name="T16" fmla="*/ 2111 w 2333"/>
                <a:gd name="T17" fmla="*/ 1167 h 2333"/>
                <a:gd name="T18" fmla="*/ 1167 w 2333"/>
                <a:gd name="T19" fmla="*/ 2111 h 2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3" h="2333">
                  <a:moveTo>
                    <a:pt x="1167" y="0"/>
                  </a:moveTo>
                  <a:cubicBezTo>
                    <a:pt x="523" y="0"/>
                    <a:pt x="0" y="523"/>
                    <a:pt x="0" y="1167"/>
                  </a:cubicBezTo>
                  <a:cubicBezTo>
                    <a:pt x="0" y="1810"/>
                    <a:pt x="523" y="2333"/>
                    <a:pt x="1167" y="2333"/>
                  </a:cubicBezTo>
                  <a:cubicBezTo>
                    <a:pt x="1810" y="2333"/>
                    <a:pt x="2333" y="1810"/>
                    <a:pt x="2333" y="1167"/>
                  </a:cubicBezTo>
                  <a:cubicBezTo>
                    <a:pt x="2333" y="523"/>
                    <a:pt x="1810" y="0"/>
                    <a:pt x="1167" y="0"/>
                  </a:cubicBezTo>
                  <a:close/>
                  <a:moveTo>
                    <a:pt x="1167" y="2111"/>
                  </a:moveTo>
                  <a:cubicBezTo>
                    <a:pt x="646" y="2111"/>
                    <a:pt x="222" y="1687"/>
                    <a:pt x="222" y="1167"/>
                  </a:cubicBezTo>
                  <a:cubicBezTo>
                    <a:pt x="222" y="646"/>
                    <a:pt x="646" y="222"/>
                    <a:pt x="1167" y="222"/>
                  </a:cubicBezTo>
                  <a:cubicBezTo>
                    <a:pt x="1687" y="222"/>
                    <a:pt x="2111" y="646"/>
                    <a:pt x="2111" y="1167"/>
                  </a:cubicBezTo>
                  <a:cubicBezTo>
                    <a:pt x="2111" y="1687"/>
                    <a:pt x="1687" y="2111"/>
                    <a:pt x="1167" y="2111"/>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609" name="Freeform 11">
              <a:extLst>
                <a:ext uri="{FF2B5EF4-FFF2-40B4-BE49-F238E27FC236}">
                  <a16:creationId xmlns="" xmlns:a16="http://schemas.microsoft.com/office/drawing/2014/main" id="{6D32C528-EC3D-4053-BC54-13E2C35ED450}"/>
                </a:ext>
              </a:extLst>
            </p:cNvPr>
            <p:cNvSpPr>
              <a:spLocks noEditPoints="1"/>
            </p:cNvSpPr>
            <p:nvPr/>
          </p:nvSpPr>
          <p:spPr bwMode="auto">
            <a:xfrm>
              <a:off x="507822" y="5768410"/>
              <a:ext cx="441625" cy="440559"/>
            </a:xfrm>
            <a:custGeom>
              <a:avLst/>
              <a:gdLst>
                <a:gd name="T0" fmla="*/ 612 w 1223"/>
                <a:gd name="T1" fmla="*/ 0 h 1223"/>
                <a:gd name="T2" fmla="*/ 0 w 1223"/>
                <a:gd name="T3" fmla="*/ 612 h 1223"/>
                <a:gd name="T4" fmla="*/ 612 w 1223"/>
                <a:gd name="T5" fmla="*/ 1223 h 1223"/>
                <a:gd name="T6" fmla="*/ 1223 w 1223"/>
                <a:gd name="T7" fmla="*/ 612 h 1223"/>
                <a:gd name="T8" fmla="*/ 612 w 1223"/>
                <a:gd name="T9" fmla="*/ 0 h 1223"/>
                <a:gd name="T10" fmla="*/ 612 w 1223"/>
                <a:gd name="T11" fmla="*/ 1000 h 1223"/>
                <a:gd name="T12" fmla="*/ 223 w 1223"/>
                <a:gd name="T13" fmla="*/ 612 h 1223"/>
                <a:gd name="T14" fmla="*/ 612 w 1223"/>
                <a:gd name="T15" fmla="*/ 223 h 1223"/>
                <a:gd name="T16" fmla="*/ 1000 w 1223"/>
                <a:gd name="T17" fmla="*/ 612 h 1223"/>
                <a:gd name="T18" fmla="*/ 612 w 1223"/>
                <a:gd name="T19" fmla="*/ 1000 h 1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3" h="1223">
                  <a:moveTo>
                    <a:pt x="612" y="0"/>
                  </a:moveTo>
                  <a:cubicBezTo>
                    <a:pt x="275" y="0"/>
                    <a:pt x="0" y="275"/>
                    <a:pt x="0" y="612"/>
                  </a:cubicBezTo>
                  <a:cubicBezTo>
                    <a:pt x="0" y="948"/>
                    <a:pt x="275" y="1223"/>
                    <a:pt x="612" y="1223"/>
                  </a:cubicBezTo>
                  <a:cubicBezTo>
                    <a:pt x="949" y="1223"/>
                    <a:pt x="1223" y="948"/>
                    <a:pt x="1223" y="612"/>
                  </a:cubicBezTo>
                  <a:cubicBezTo>
                    <a:pt x="1223" y="275"/>
                    <a:pt x="949" y="0"/>
                    <a:pt x="612" y="0"/>
                  </a:cubicBezTo>
                  <a:close/>
                  <a:moveTo>
                    <a:pt x="612" y="1000"/>
                  </a:moveTo>
                  <a:cubicBezTo>
                    <a:pt x="397" y="1000"/>
                    <a:pt x="223" y="826"/>
                    <a:pt x="223" y="612"/>
                  </a:cubicBezTo>
                  <a:cubicBezTo>
                    <a:pt x="223" y="397"/>
                    <a:pt x="397" y="223"/>
                    <a:pt x="612" y="223"/>
                  </a:cubicBezTo>
                  <a:cubicBezTo>
                    <a:pt x="826" y="223"/>
                    <a:pt x="1000" y="397"/>
                    <a:pt x="1000" y="612"/>
                  </a:cubicBezTo>
                  <a:cubicBezTo>
                    <a:pt x="1000" y="826"/>
                    <a:pt x="826" y="1000"/>
                    <a:pt x="612" y="1000"/>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grpSp>
      <p:sp>
        <p:nvSpPr>
          <p:cNvPr id="610" name="TextBox 609">
            <a:extLst>
              <a:ext uri="{FF2B5EF4-FFF2-40B4-BE49-F238E27FC236}">
                <a16:creationId xmlns="" xmlns:a16="http://schemas.microsoft.com/office/drawing/2014/main" id="{A6733AFA-4D51-4DA6-8CD4-93479C795A90}"/>
              </a:ext>
            </a:extLst>
          </p:cNvPr>
          <p:cNvSpPr txBox="1"/>
          <p:nvPr/>
        </p:nvSpPr>
        <p:spPr>
          <a:xfrm>
            <a:off x="6431246" y="4471656"/>
            <a:ext cx="1960279" cy="399717"/>
          </a:xfrm>
          <a:prstGeom prst="rect">
            <a:avLst/>
          </a:prstGeom>
          <a:noFill/>
        </p:spPr>
        <p:txBody>
          <a:bodyPr wrap="square" rtlCol="0" anchor="t">
            <a:spAutoFit/>
          </a:bodyPr>
          <a:lstStyle/>
          <a:p>
            <a:r>
              <a:rPr lang="en-US" b="1" kern="0" dirty="0">
                <a:latin typeface="Arial" panose="020B0604020202020204" pitchFamily="34" charset="0"/>
                <a:cs typeface="Arial" panose="020B0604020202020204" pitchFamily="34" charset="0"/>
              </a:rPr>
              <a:t>04 DISPLAY</a:t>
            </a:r>
          </a:p>
        </p:txBody>
      </p:sp>
      <p:sp>
        <p:nvSpPr>
          <p:cNvPr id="611" name="Freeform 23">
            <a:extLst>
              <a:ext uri="{FF2B5EF4-FFF2-40B4-BE49-F238E27FC236}">
                <a16:creationId xmlns="" xmlns:a16="http://schemas.microsoft.com/office/drawing/2014/main" id="{C3145B56-F656-4A56-B1EF-343E70D6FEDA}"/>
              </a:ext>
            </a:extLst>
          </p:cNvPr>
          <p:cNvSpPr>
            <a:spLocks noEditPoints="1"/>
          </p:cNvSpPr>
          <p:nvPr/>
        </p:nvSpPr>
        <p:spPr bwMode="auto">
          <a:xfrm>
            <a:off x="3978690" y="3942668"/>
            <a:ext cx="405381" cy="474022"/>
          </a:xfrm>
          <a:custGeom>
            <a:avLst/>
            <a:gdLst>
              <a:gd name="T0" fmla="*/ 6702 w 8130"/>
              <a:gd name="T1" fmla="*/ 3117 h 7866"/>
              <a:gd name="T2" fmla="*/ 8130 w 8130"/>
              <a:gd name="T3" fmla="*/ 2303 h 7866"/>
              <a:gd name="T4" fmla="*/ 4065 w 8130"/>
              <a:gd name="T5" fmla="*/ 0 h 7866"/>
              <a:gd name="T6" fmla="*/ 0 w 8130"/>
              <a:gd name="T7" fmla="*/ 2303 h 7866"/>
              <a:gd name="T8" fmla="*/ 1429 w 8130"/>
              <a:gd name="T9" fmla="*/ 3117 h 7866"/>
              <a:gd name="T10" fmla="*/ 0 w 8130"/>
              <a:gd name="T11" fmla="*/ 3927 h 7866"/>
              <a:gd name="T12" fmla="*/ 1429 w 8130"/>
              <a:gd name="T13" fmla="*/ 4740 h 7866"/>
              <a:gd name="T14" fmla="*/ 0 w 8130"/>
              <a:gd name="T15" fmla="*/ 5550 h 7866"/>
              <a:gd name="T16" fmla="*/ 4065 w 8130"/>
              <a:gd name="T17" fmla="*/ 7866 h 7866"/>
              <a:gd name="T18" fmla="*/ 8130 w 8130"/>
              <a:gd name="T19" fmla="*/ 5550 h 7866"/>
              <a:gd name="T20" fmla="*/ 6702 w 8130"/>
              <a:gd name="T21" fmla="*/ 4740 h 7866"/>
              <a:gd name="T22" fmla="*/ 8130 w 8130"/>
              <a:gd name="T23" fmla="*/ 3927 h 7866"/>
              <a:gd name="T24" fmla="*/ 6702 w 8130"/>
              <a:gd name="T25" fmla="*/ 3117 h 7866"/>
              <a:gd name="T26" fmla="*/ 4065 w 8130"/>
              <a:gd name="T27" fmla="*/ 340 h 7866"/>
              <a:gd name="T28" fmla="*/ 7533 w 8130"/>
              <a:gd name="T29" fmla="*/ 2303 h 7866"/>
              <a:gd name="T30" fmla="*/ 4065 w 8130"/>
              <a:gd name="T31" fmla="*/ 4279 h 7866"/>
              <a:gd name="T32" fmla="*/ 598 w 8130"/>
              <a:gd name="T33" fmla="*/ 2303 h 7866"/>
              <a:gd name="T34" fmla="*/ 4065 w 8130"/>
              <a:gd name="T35" fmla="*/ 340 h 7866"/>
              <a:gd name="T36" fmla="*/ 1728 w 8130"/>
              <a:gd name="T37" fmla="*/ 3287 h 7866"/>
              <a:gd name="T38" fmla="*/ 4065 w 8130"/>
              <a:gd name="T39" fmla="*/ 4620 h 7866"/>
              <a:gd name="T40" fmla="*/ 6403 w 8130"/>
              <a:gd name="T41" fmla="*/ 3287 h 7866"/>
              <a:gd name="T42" fmla="*/ 7533 w 8130"/>
              <a:gd name="T43" fmla="*/ 3927 h 7866"/>
              <a:gd name="T44" fmla="*/ 4065 w 8130"/>
              <a:gd name="T45" fmla="*/ 5903 h 7866"/>
              <a:gd name="T46" fmla="*/ 598 w 8130"/>
              <a:gd name="T47" fmla="*/ 3927 h 7866"/>
              <a:gd name="T48" fmla="*/ 1728 w 8130"/>
              <a:gd name="T49" fmla="*/ 3287 h 7866"/>
              <a:gd name="T50" fmla="*/ 7533 w 8130"/>
              <a:gd name="T51" fmla="*/ 5550 h 7866"/>
              <a:gd name="T52" fmla="*/ 4065 w 8130"/>
              <a:gd name="T53" fmla="*/ 7526 h 7866"/>
              <a:gd name="T54" fmla="*/ 598 w 8130"/>
              <a:gd name="T55" fmla="*/ 5550 h 7866"/>
              <a:gd name="T56" fmla="*/ 1728 w 8130"/>
              <a:gd name="T57" fmla="*/ 4911 h 7866"/>
              <a:gd name="T58" fmla="*/ 4065 w 8130"/>
              <a:gd name="T59" fmla="*/ 6243 h 7866"/>
              <a:gd name="T60" fmla="*/ 6403 w 8130"/>
              <a:gd name="T61" fmla="*/ 4911 h 7866"/>
              <a:gd name="T62" fmla="*/ 7533 w 8130"/>
              <a:gd name="T63" fmla="*/ 5550 h 7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30" h="7866">
                <a:moveTo>
                  <a:pt x="6702" y="3117"/>
                </a:moveTo>
                <a:lnTo>
                  <a:pt x="8130" y="2303"/>
                </a:lnTo>
                <a:lnTo>
                  <a:pt x="4065" y="0"/>
                </a:lnTo>
                <a:lnTo>
                  <a:pt x="0" y="2303"/>
                </a:lnTo>
                <a:lnTo>
                  <a:pt x="1429" y="3117"/>
                </a:lnTo>
                <a:lnTo>
                  <a:pt x="0" y="3927"/>
                </a:lnTo>
                <a:lnTo>
                  <a:pt x="1429" y="4740"/>
                </a:lnTo>
                <a:lnTo>
                  <a:pt x="0" y="5550"/>
                </a:lnTo>
                <a:lnTo>
                  <a:pt x="4065" y="7866"/>
                </a:lnTo>
                <a:lnTo>
                  <a:pt x="8130" y="5550"/>
                </a:lnTo>
                <a:lnTo>
                  <a:pt x="6702" y="4740"/>
                </a:lnTo>
                <a:lnTo>
                  <a:pt x="8130" y="3927"/>
                </a:lnTo>
                <a:lnTo>
                  <a:pt x="6702" y="3117"/>
                </a:lnTo>
                <a:close/>
                <a:moveTo>
                  <a:pt x="4065" y="340"/>
                </a:moveTo>
                <a:lnTo>
                  <a:pt x="7533" y="2303"/>
                </a:lnTo>
                <a:lnTo>
                  <a:pt x="4065" y="4279"/>
                </a:lnTo>
                <a:lnTo>
                  <a:pt x="598" y="2303"/>
                </a:lnTo>
                <a:lnTo>
                  <a:pt x="4065" y="340"/>
                </a:lnTo>
                <a:close/>
                <a:moveTo>
                  <a:pt x="1728" y="3287"/>
                </a:moveTo>
                <a:lnTo>
                  <a:pt x="4065" y="4620"/>
                </a:lnTo>
                <a:lnTo>
                  <a:pt x="6403" y="3287"/>
                </a:lnTo>
                <a:lnTo>
                  <a:pt x="7533" y="3927"/>
                </a:lnTo>
                <a:lnTo>
                  <a:pt x="4065" y="5903"/>
                </a:lnTo>
                <a:lnTo>
                  <a:pt x="598" y="3927"/>
                </a:lnTo>
                <a:lnTo>
                  <a:pt x="1728" y="3287"/>
                </a:lnTo>
                <a:close/>
                <a:moveTo>
                  <a:pt x="7533" y="5550"/>
                </a:moveTo>
                <a:lnTo>
                  <a:pt x="4065" y="7526"/>
                </a:lnTo>
                <a:lnTo>
                  <a:pt x="598" y="5550"/>
                </a:lnTo>
                <a:lnTo>
                  <a:pt x="1728" y="4911"/>
                </a:lnTo>
                <a:lnTo>
                  <a:pt x="4065" y="6243"/>
                </a:lnTo>
                <a:lnTo>
                  <a:pt x="6403" y="4911"/>
                </a:lnTo>
                <a:lnTo>
                  <a:pt x="7533" y="555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grpSp>
        <p:nvGrpSpPr>
          <p:cNvPr id="699" name="Group 698">
            <a:extLst>
              <a:ext uri="{FF2B5EF4-FFF2-40B4-BE49-F238E27FC236}">
                <a16:creationId xmlns="" xmlns:a16="http://schemas.microsoft.com/office/drawing/2014/main" id="{3860EF22-02D3-4236-A83B-FF257182261B}"/>
              </a:ext>
            </a:extLst>
          </p:cNvPr>
          <p:cNvGrpSpPr/>
          <p:nvPr/>
        </p:nvGrpSpPr>
        <p:grpSpPr>
          <a:xfrm>
            <a:off x="657225" y="2457450"/>
            <a:ext cx="2428876" cy="2095501"/>
            <a:chOff x="2422004" y="350838"/>
            <a:chExt cx="6923213" cy="5855007"/>
          </a:xfrm>
        </p:grpSpPr>
        <p:grpSp>
          <p:nvGrpSpPr>
            <p:cNvPr id="700" name="Group 699">
              <a:extLst>
                <a:ext uri="{FF2B5EF4-FFF2-40B4-BE49-F238E27FC236}">
                  <a16:creationId xmlns="" xmlns:a16="http://schemas.microsoft.com/office/drawing/2014/main" id="{290BE681-7471-4F3A-8235-8DAAA3566F90}"/>
                </a:ext>
              </a:extLst>
            </p:cNvPr>
            <p:cNvGrpSpPr/>
            <p:nvPr/>
          </p:nvGrpSpPr>
          <p:grpSpPr>
            <a:xfrm>
              <a:off x="3698928" y="1485636"/>
              <a:ext cx="2413151" cy="1596295"/>
              <a:chOff x="-10442575" y="179388"/>
              <a:chExt cx="9313863" cy="6161087"/>
            </a:xfrm>
          </p:grpSpPr>
          <p:sp>
            <p:nvSpPr>
              <p:cNvPr id="774" name="Freeform 566">
                <a:extLst>
                  <a:ext uri="{FF2B5EF4-FFF2-40B4-BE49-F238E27FC236}">
                    <a16:creationId xmlns="" xmlns:a16="http://schemas.microsoft.com/office/drawing/2014/main" id="{6A1C5755-03CD-4598-83C4-35BC20DA6334}"/>
                  </a:ext>
                </a:extLst>
              </p:cNvPr>
              <p:cNvSpPr>
                <a:spLocks/>
              </p:cNvSpPr>
              <p:nvPr/>
            </p:nvSpPr>
            <p:spPr bwMode="auto">
              <a:xfrm>
                <a:off x="-10213975" y="1098550"/>
                <a:ext cx="9085263" cy="5241925"/>
              </a:xfrm>
              <a:custGeom>
                <a:avLst/>
                <a:gdLst>
                  <a:gd name="T0" fmla="*/ 408 w 672"/>
                  <a:gd name="T1" fmla="*/ 386 h 388"/>
                  <a:gd name="T2" fmla="*/ 4 w 672"/>
                  <a:gd name="T3" fmla="*/ 153 h 388"/>
                  <a:gd name="T4" fmla="*/ 6 w 672"/>
                  <a:gd name="T5" fmla="*/ 142 h 388"/>
                  <a:gd name="T6" fmla="*/ 246 w 672"/>
                  <a:gd name="T7" fmla="*/ 4 h 388"/>
                  <a:gd name="T8" fmla="*/ 264 w 672"/>
                  <a:gd name="T9" fmla="*/ 3 h 388"/>
                  <a:gd name="T10" fmla="*/ 668 w 672"/>
                  <a:gd name="T11" fmla="*/ 236 h 388"/>
                  <a:gd name="T12" fmla="*/ 666 w 672"/>
                  <a:gd name="T13" fmla="*/ 246 h 388"/>
                  <a:gd name="T14" fmla="*/ 426 w 672"/>
                  <a:gd name="T15" fmla="*/ 385 h 388"/>
                  <a:gd name="T16" fmla="*/ 408 w 672"/>
                  <a:gd name="T17" fmla="*/ 386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2" h="388">
                    <a:moveTo>
                      <a:pt x="408" y="386"/>
                    </a:moveTo>
                    <a:cubicBezTo>
                      <a:pt x="4" y="153"/>
                      <a:pt x="4" y="153"/>
                      <a:pt x="4" y="153"/>
                    </a:cubicBezTo>
                    <a:cubicBezTo>
                      <a:pt x="0" y="150"/>
                      <a:pt x="0" y="145"/>
                      <a:pt x="6" y="142"/>
                    </a:cubicBezTo>
                    <a:cubicBezTo>
                      <a:pt x="246" y="4"/>
                      <a:pt x="246" y="4"/>
                      <a:pt x="246" y="4"/>
                    </a:cubicBezTo>
                    <a:cubicBezTo>
                      <a:pt x="251" y="0"/>
                      <a:pt x="260" y="0"/>
                      <a:pt x="264" y="3"/>
                    </a:cubicBezTo>
                    <a:cubicBezTo>
                      <a:pt x="668" y="236"/>
                      <a:pt x="668" y="236"/>
                      <a:pt x="668" y="236"/>
                    </a:cubicBezTo>
                    <a:cubicBezTo>
                      <a:pt x="672" y="238"/>
                      <a:pt x="672" y="243"/>
                      <a:pt x="666" y="246"/>
                    </a:cubicBezTo>
                    <a:cubicBezTo>
                      <a:pt x="426" y="385"/>
                      <a:pt x="426" y="385"/>
                      <a:pt x="426" y="385"/>
                    </a:cubicBezTo>
                    <a:cubicBezTo>
                      <a:pt x="420" y="388"/>
                      <a:pt x="412" y="388"/>
                      <a:pt x="408" y="386"/>
                    </a:cubicBezTo>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5" name="Freeform 567">
                <a:extLst>
                  <a:ext uri="{FF2B5EF4-FFF2-40B4-BE49-F238E27FC236}">
                    <a16:creationId xmlns="" xmlns:a16="http://schemas.microsoft.com/office/drawing/2014/main" id="{E203DAE3-FB97-4FE7-A0F6-D23F59A22AB1}"/>
                  </a:ext>
                </a:extLst>
              </p:cNvPr>
              <p:cNvSpPr>
                <a:spLocks/>
              </p:cNvSpPr>
              <p:nvPr/>
            </p:nvSpPr>
            <p:spPr bwMode="auto">
              <a:xfrm>
                <a:off x="-10429875" y="382588"/>
                <a:ext cx="9286875" cy="5308600"/>
              </a:xfrm>
              <a:custGeom>
                <a:avLst/>
                <a:gdLst>
                  <a:gd name="T0" fmla="*/ 687 w 687"/>
                  <a:gd name="T1" fmla="*/ 228 h 393"/>
                  <a:gd name="T2" fmla="*/ 670 w 687"/>
                  <a:gd name="T3" fmla="*/ 231 h 393"/>
                  <a:gd name="T4" fmla="*/ 275 w 687"/>
                  <a:gd name="T5" fmla="*/ 3 h 393"/>
                  <a:gd name="T6" fmla="*/ 256 w 687"/>
                  <a:gd name="T7" fmla="*/ 4 h 393"/>
                  <a:gd name="T8" fmla="*/ 30 w 687"/>
                  <a:gd name="T9" fmla="*/ 134 h 393"/>
                  <a:gd name="T10" fmla="*/ 0 w 687"/>
                  <a:gd name="T11" fmla="*/ 139 h 393"/>
                  <a:gd name="T12" fmla="*/ 0 w 687"/>
                  <a:gd name="T13" fmla="*/ 149 h 393"/>
                  <a:gd name="T14" fmla="*/ 0 w 687"/>
                  <a:gd name="T15" fmla="*/ 149 h 393"/>
                  <a:gd name="T16" fmla="*/ 4 w 687"/>
                  <a:gd name="T17" fmla="*/ 154 h 393"/>
                  <a:gd name="T18" fmla="*/ 412 w 687"/>
                  <a:gd name="T19" fmla="*/ 390 h 393"/>
                  <a:gd name="T20" fmla="*/ 431 w 687"/>
                  <a:gd name="T21" fmla="*/ 389 h 393"/>
                  <a:gd name="T22" fmla="*/ 682 w 687"/>
                  <a:gd name="T23" fmla="*/ 244 h 393"/>
                  <a:gd name="T24" fmla="*/ 687 w 687"/>
                  <a:gd name="T25" fmla="*/ 238 h 393"/>
                  <a:gd name="T26" fmla="*/ 687 w 687"/>
                  <a:gd name="T27" fmla="*/ 238 h 393"/>
                  <a:gd name="T28" fmla="*/ 687 w 687"/>
                  <a:gd name="T29" fmla="*/ 22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7" h="393">
                    <a:moveTo>
                      <a:pt x="687" y="228"/>
                    </a:moveTo>
                    <a:cubicBezTo>
                      <a:pt x="670" y="231"/>
                      <a:pt x="670" y="231"/>
                      <a:pt x="670" y="231"/>
                    </a:cubicBezTo>
                    <a:cubicBezTo>
                      <a:pt x="275" y="3"/>
                      <a:pt x="275" y="3"/>
                      <a:pt x="275" y="3"/>
                    </a:cubicBezTo>
                    <a:cubicBezTo>
                      <a:pt x="270" y="0"/>
                      <a:pt x="261" y="1"/>
                      <a:pt x="256" y="4"/>
                    </a:cubicBezTo>
                    <a:cubicBezTo>
                      <a:pt x="30" y="134"/>
                      <a:pt x="30" y="134"/>
                      <a:pt x="30" y="134"/>
                    </a:cubicBezTo>
                    <a:cubicBezTo>
                      <a:pt x="0" y="139"/>
                      <a:pt x="0" y="139"/>
                      <a:pt x="0" y="139"/>
                    </a:cubicBezTo>
                    <a:cubicBezTo>
                      <a:pt x="0" y="149"/>
                      <a:pt x="0" y="149"/>
                      <a:pt x="0" y="149"/>
                    </a:cubicBezTo>
                    <a:cubicBezTo>
                      <a:pt x="0" y="149"/>
                      <a:pt x="0" y="149"/>
                      <a:pt x="0" y="149"/>
                    </a:cubicBezTo>
                    <a:cubicBezTo>
                      <a:pt x="0" y="151"/>
                      <a:pt x="1" y="153"/>
                      <a:pt x="4" y="154"/>
                    </a:cubicBezTo>
                    <a:cubicBezTo>
                      <a:pt x="412" y="390"/>
                      <a:pt x="412" y="390"/>
                      <a:pt x="412" y="390"/>
                    </a:cubicBezTo>
                    <a:cubicBezTo>
                      <a:pt x="417" y="393"/>
                      <a:pt x="426" y="392"/>
                      <a:pt x="431" y="389"/>
                    </a:cubicBezTo>
                    <a:cubicBezTo>
                      <a:pt x="682" y="244"/>
                      <a:pt x="682" y="244"/>
                      <a:pt x="682" y="244"/>
                    </a:cubicBezTo>
                    <a:cubicBezTo>
                      <a:pt x="685" y="243"/>
                      <a:pt x="687" y="240"/>
                      <a:pt x="687" y="238"/>
                    </a:cubicBezTo>
                    <a:cubicBezTo>
                      <a:pt x="687" y="238"/>
                      <a:pt x="687" y="238"/>
                      <a:pt x="687" y="238"/>
                    </a:cubicBezTo>
                    <a:cubicBezTo>
                      <a:pt x="687" y="228"/>
                      <a:pt x="687" y="228"/>
                      <a:pt x="687" y="228"/>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6" name="Freeform 568">
                <a:extLst>
                  <a:ext uri="{FF2B5EF4-FFF2-40B4-BE49-F238E27FC236}">
                    <a16:creationId xmlns="" xmlns:a16="http://schemas.microsoft.com/office/drawing/2014/main" id="{96CF7441-D3D9-4841-A808-8CDAB98A88A5}"/>
                  </a:ext>
                </a:extLst>
              </p:cNvPr>
              <p:cNvSpPr>
                <a:spLocks/>
              </p:cNvSpPr>
              <p:nvPr/>
            </p:nvSpPr>
            <p:spPr bwMode="auto">
              <a:xfrm>
                <a:off x="-10429875" y="395288"/>
                <a:ext cx="9286875" cy="5283200"/>
              </a:xfrm>
              <a:custGeom>
                <a:avLst/>
                <a:gdLst>
                  <a:gd name="T0" fmla="*/ 267 w 687"/>
                  <a:gd name="T1" fmla="*/ 0 h 391"/>
                  <a:gd name="T2" fmla="*/ 256 w 687"/>
                  <a:gd name="T3" fmla="*/ 3 h 391"/>
                  <a:gd name="T4" fmla="*/ 30 w 687"/>
                  <a:gd name="T5" fmla="*/ 133 h 391"/>
                  <a:gd name="T6" fmla="*/ 0 w 687"/>
                  <a:gd name="T7" fmla="*/ 138 h 391"/>
                  <a:gd name="T8" fmla="*/ 0 w 687"/>
                  <a:gd name="T9" fmla="*/ 148 h 391"/>
                  <a:gd name="T10" fmla="*/ 0 w 687"/>
                  <a:gd name="T11" fmla="*/ 148 h 391"/>
                  <a:gd name="T12" fmla="*/ 0 w 687"/>
                  <a:gd name="T13" fmla="*/ 148 h 391"/>
                  <a:gd name="T14" fmla="*/ 0 w 687"/>
                  <a:gd name="T15" fmla="*/ 148 h 391"/>
                  <a:gd name="T16" fmla="*/ 4 w 687"/>
                  <a:gd name="T17" fmla="*/ 153 h 391"/>
                  <a:gd name="T18" fmla="*/ 412 w 687"/>
                  <a:gd name="T19" fmla="*/ 389 h 391"/>
                  <a:gd name="T20" fmla="*/ 421 w 687"/>
                  <a:gd name="T21" fmla="*/ 391 h 391"/>
                  <a:gd name="T22" fmla="*/ 431 w 687"/>
                  <a:gd name="T23" fmla="*/ 388 h 391"/>
                  <a:gd name="T24" fmla="*/ 682 w 687"/>
                  <a:gd name="T25" fmla="*/ 243 h 391"/>
                  <a:gd name="T26" fmla="*/ 687 w 687"/>
                  <a:gd name="T27" fmla="*/ 237 h 391"/>
                  <a:gd name="T28" fmla="*/ 687 w 687"/>
                  <a:gd name="T29" fmla="*/ 237 h 391"/>
                  <a:gd name="T30" fmla="*/ 687 w 687"/>
                  <a:gd name="T31" fmla="*/ 227 h 391"/>
                  <a:gd name="T32" fmla="*/ 670 w 687"/>
                  <a:gd name="T33" fmla="*/ 230 h 391"/>
                  <a:gd name="T34" fmla="*/ 275 w 687"/>
                  <a:gd name="T35" fmla="*/ 2 h 391"/>
                  <a:gd name="T36" fmla="*/ 267 w 687"/>
                  <a:gd name="T37" fmla="*/ 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7" h="391">
                    <a:moveTo>
                      <a:pt x="267" y="0"/>
                    </a:moveTo>
                    <a:cubicBezTo>
                      <a:pt x="263" y="0"/>
                      <a:pt x="259" y="1"/>
                      <a:pt x="256" y="3"/>
                    </a:cubicBezTo>
                    <a:cubicBezTo>
                      <a:pt x="30" y="133"/>
                      <a:pt x="30" y="133"/>
                      <a:pt x="30" y="133"/>
                    </a:cubicBezTo>
                    <a:cubicBezTo>
                      <a:pt x="0" y="138"/>
                      <a:pt x="0" y="138"/>
                      <a:pt x="0" y="138"/>
                    </a:cubicBezTo>
                    <a:cubicBezTo>
                      <a:pt x="0" y="148"/>
                      <a:pt x="0" y="148"/>
                      <a:pt x="0" y="148"/>
                    </a:cubicBezTo>
                    <a:cubicBezTo>
                      <a:pt x="0" y="148"/>
                      <a:pt x="0" y="148"/>
                      <a:pt x="0" y="148"/>
                    </a:cubicBezTo>
                    <a:cubicBezTo>
                      <a:pt x="0" y="148"/>
                      <a:pt x="0" y="148"/>
                      <a:pt x="0" y="148"/>
                    </a:cubicBezTo>
                    <a:cubicBezTo>
                      <a:pt x="0" y="148"/>
                      <a:pt x="0" y="148"/>
                      <a:pt x="0" y="148"/>
                    </a:cubicBezTo>
                    <a:cubicBezTo>
                      <a:pt x="0" y="150"/>
                      <a:pt x="1" y="152"/>
                      <a:pt x="4" y="153"/>
                    </a:cubicBezTo>
                    <a:cubicBezTo>
                      <a:pt x="412" y="389"/>
                      <a:pt x="412" y="389"/>
                      <a:pt x="412" y="389"/>
                    </a:cubicBezTo>
                    <a:cubicBezTo>
                      <a:pt x="414" y="390"/>
                      <a:pt x="417" y="391"/>
                      <a:pt x="421" y="391"/>
                    </a:cubicBezTo>
                    <a:cubicBezTo>
                      <a:pt x="424" y="391"/>
                      <a:pt x="428" y="390"/>
                      <a:pt x="431" y="388"/>
                    </a:cubicBezTo>
                    <a:cubicBezTo>
                      <a:pt x="682" y="243"/>
                      <a:pt x="682" y="243"/>
                      <a:pt x="682" y="243"/>
                    </a:cubicBezTo>
                    <a:cubicBezTo>
                      <a:pt x="685" y="242"/>
                      <a:pt x="687" y="239"/>
                      <a:pt x="687" y="237"/>
                    </a:cubicBezTo>
                    <a:cubicBezTo>
                      <a:pt x="687" y="237"/>
                      <a:pt x="687" y="237"/>
                      <a:pt x="687" y="237"/>
                    </a:cubicBezTo>
                    <a:cubicBezTo>
                      <a:pt x="687" y="227"/>
                      <a:pt x="687" y="227"/>
                      <a:pt x="687" y="227"/>
                    </a:cubicBezTo>
                    <a:cubicBezTo>
                      <a:pt x="670" y="230"/>
                      <a:pt x="670" y="230"/>
                      <a:pt x="670" y="230"/>
                    </a:cubicBezTo>
                    <a:cubicBezTo>
                      <a:pt x="275" y="2"/>
                      <a:pt x="275" y="2"/>
                      <a:pt x="275" y="2"/>
                    </a:cubicBezTo>
                    <a:cubicBezTo>
                      <a:pt x="273" y="1"/>
                      <a:pt x="270" y="0"/>
                      <a:pt x="267" y="0"/>
                    </a:cubicBezTo>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7" name="Freeform 569">
                <a:extLst>
                  <a:ext uri="{FF2B5EF4-FFF2-40B4-BE49-F238E27FC236}">
                    <a16:creationId xmlns="" xmlns:a16="http://schemas.microsoft.com/office/drawing/2014/main" id="{B3ED47FA-7285-445E-A2D1-8E6F7A13B24F}"/>
                  </a:ext>
                </a:extLst>
              </p:cNvPr>
              <p:cNvSpPr>
                <a:spLocks/>
              </p:cNvSpPr>
              <p:nvPr/>
            </p:nvSpPr>
            <p:spPr bwMode="auto">
              <a:xfrm>
                <a:off x="-10429875" y="2314575"/>
                <a:ext cx="9286875" cy="3322637"/>
              </a:xfrm>
              <a:custGeom>
                <a:avLst/>
                <a:gdLst>
                  <a:gd name="T0" fmla="*/ 682 w 687"/>
                  <a:gd name="T1" fmla="*/ 95 h 246"/>
                  <a:gd name="T2" fmla="*/ 431 w 687"/>
                  <a:gd name="T3" fmla="*/ 240 h 246"/>
                  <a:gd name="T4" fmla="*/ 412 w 687"/>
                  <a:gd name="T5" fmla="*/ 241 h 246"/>
                  <a:gd name="T6" fmla="*/ 4 w 687"/>
                  <a:gd name="T7" fmla="*/ 5 h 246"/>
                  <a:gd name="T8" fmla="*/ 0 w 687"/>
                  <a:gd name="T9" fmla="*/ 0 h 246"/>
                  <a:gd name="T10" fmla="*/ 0 w 687"/>
                  <a:gd name="T11" fmla="*/ 0 h 246"/>
                  <a:gd name="T12" fmla="*/ 0 w 687"/>
                  <a:gd name="T13" fmla="*/ 3 h 246"/>
                  <a:gd name="T14" fmla="*/ 0 w 687"/>
                  <a:gd name="T15" fmla="*/ 3 h 246"/>
                  <a:gd name="T16" fmla="*/ 4 w 687"/>
                  <a:gd name="T17" fmla="*/ 7 h 246"/>
                  <a:gd name="T18" fmla="*/ 412 w 687"/>
                  <a:gd name="T19" fmla="*/ 243 h 246"/>
                  <a:gd name="T20" fmla="*/ 431 w 687"/>
                  <a:gd name="T21" fmla="*/ 243 h 246"/>
                  <a:gd name="T22" fmla="*/ 682 w 687"/>
                  <a:gd name="T23" fmla="*/ 98 h 246"/>
                  <a:gd name="T24" fmla="*/ 687 w 687"/>
                  <a:gd name="T25" fmla="*/ 92 h 246"/>
                  <a:gd name="T26" fmla="*/ 687 w 687"/>
                  <a:gd name="T27" fmla="*/ 92 h 246"/>
                  <a:gd name="T28" fmla="*/ 687 w 687"/>
                  <a:gd name="T29" fmla="*/ 89 h 246"/>
                  <a:gd name="T30" fmla="*/ 687 w 687"/>
                  <a:gd name="T31" fmla="*/ 89 h 246"/>
                  <a:gd name="T32" fmla="*/ 682 w 687"/>
                  <a:gd name="T33" fmla="*/ 9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7" h="246">
                    <a:moveTo>
                      <a:pt x="682" y="95"/>
                    </a:moveTo>
                    <a:cubicBezTo>
                      <a:pt x="431" y="240"/>
                      <a:pt x="431" y="240"/>
                      <a:pt x="431" y="240"/>
                    </a:cubicBezTo>
                    <a:cubicBezTo>
                      <a:pt x="426" y="243"/>
                      <a:pt x="417" y="244"/>
                      <a:pt x="412" y="241"/>
                    </a:cubicBezTo>
                    <a:cubicBezTo>
                      <a:pt x="4" y="5"/>
                      <a:pt x="4" y="5"/>
                      <a:pt x="4" y="5"/>
                    </a:cubicBezTo>
                    <a:cubicBezTo>
                      <a:pt x="1" y="4"/>
                      <a:pt x="0" y="2"/>
                      <a:pt x="0" y="0"/>
                    </a:cubicBezTo>
                    <a:cubicBezTo>
                      <a:pt x="0" y="0"/>
                      <a:pt x="0" y="0"/>
                      <a:pt x="0" y="0"/>
                    </a:cubicBezTo>
                    <a:cubicBezTo>
                      <a:pt x="0" y="3"/>
                      <a:pt x="0" y="3"/>
                      <a:pt x="0" y="3"/>
                    </a:cubicBezTo>
                    <a:cubicBezTo>
                      <a:pt x="0" y="3"/>
                      <a:pt x="0" y="3"/>
                      <a:pt x="0" y="3"/>
                    </a:cubicBezTo>
                    <a:cubicBezTo>
                      <a:pt x="0" y="4"/>
                      <a:pt x="1" y="6"/>
                      <a:pt x="4" y="7"/>
                    </a:cubicBezTo>
                    <a:cubicBezTo>
                      <a:pt x="412" y="243"/>
                      <a:pt x="412" y="243"/>
                      <a:pt x="412" y="243"/>
                    </a:cubicBezTo>
                    <a:cubicBezTo>
                      <a:pt x="417" y="246"/>
                      <a:pt x="426" y="246"/>
                      <a:pt x="431" y="243"/>
                    </a:cubicBezTo>
                    <a:cubicBezTo>
                      <a:pt x="682" y="98"/>
                      <a:pt x="682" y="98"/>
                      <a:pt x="682" y="98"/>
                    </a:cubicBezTo>
                    <a:cubicBezTo>
                      <a:pt x="685" y="96"/>
                      <a:pt x="687" y="94"/>
                      <a:pt x="687" y="92"/>
                    </a:cubicBezTo>
                    <a:cubicBezTo>
                      <a:pt x="687" y="92"/>
                      <a:pt x="687" y="92"/>
                      <a:pt x="687" y="92"/>
                    </a:cubicBezTo>
                    <a:cubicBezTo>
                      <a:pt x="687" y="89"/>
                      <a:pt x="687" y="89"/>
                      <a:pt x="687" y="89"/>
                    </a:cubicBezTo>
                    <a:cubicBezTo>
                      <a:pt x="687" y="89"/>
                      <a:pt x="687" y="89"/>
                      <a:pt x="687" y="89"/>
                    </a:cubicBezTo>
                    <a:cubicBezTo>
                      <a:pt x="687" y="91"/>
                      <a:pt x="685" y="94"/>
                      <a:pt x="682" y="95"/>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8" name="Freeform 570">
                <a:extLst>
                  <a:ext uri="{FF2B5EF4-FFF2-40B4-BE49-F238E27FC236}">
                    <a16:creationId xmlns="" xmlns:a16="http://schemas.microsoft.com/office/drawing/2014/main" id="{0CF14354-58CB-47A1-A7ED-3E657C6AF667}"/>
                  </a:ext>
                </a:extLst>
              </p:cNvPr>
              <p:cNvSpPr>
                <a:spLocks/>
              </p:cNvSpPr>
              <p:nvPr/>
            </p:nvSpPr>
            <p:spPr bwMode="auto">
              <a:xfrm>
                <a:off x="-10442575" y="179388"/>
                <a:ext cx="9313863" cy="5376862"/>
              </a:xfrm>
              <a:custGeom>
                <a:avLst/>
                <a:gdLst>
                  <a:gd name="T0" fmla="*/ 413 w 689"/>
                  <a:gd name="T1" fmla="*/ 395 h 398"/>
                  <a:gd name="T2" fmla="*/ 5 w 689"/>
                  <a:gd name="T3" fmla="*/ 159 h 398"/>
                  <a:gd name="T4" fmla="*/ 6 w 689"/>
                  <a:gd name="T5" fmla="*/ 148 h 398"/>
                  <a:gd name="T6" fmla="*/ 257 w 689"/>
                  <a:gd name="T7" fmla="*/ 3 h 398"/>
                  <a:gd name="T8" fmla="*/ 276 w 689"/>
                  <a:gd name="T9" fmla="*/ 3 h 398"/>
                  <a:gd name="T10" fmla="*/ 684 w 689"/>
                  <a:gd name="T11" fmla="*/ 239 h 398"/>
                  <a:gd name="T12" fmla="*/ 683 w 689"/>
                  <a:gd name="T13" fmla="*/ 250 h 398"/>
                  <a:gd name="T14" fmla="*/ 432 w 689"/>
                  <a:gd name="T15" fmla="*/ 394 h 398"/>
                  <a:gd name="T16" fmla="*/ 413 w 689"/>
                  <a:gd name="T17" fmla="*/ 395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 h="398">
                    <a:moveTo>
                      <a:pt x="413" y="395"/>
                    </a:moveTo>
                    <a:cubicBezTo>
                      <a:pt x="5" y="159"/>
                      <a:pt x="5" y="159"/>
                      <a:pt x="5" y="159"/>
                    </a:cubicBezTo>
                    <a:cubicBezTo>
                      <a:pt x="0" y="156"/>
                      <a:pt x="0" y="151"/>
                      <a:pt x="6" y="148"/>
                    </a:cubicBezTo>
                    <a:cubicBezTo>
                      <a:pt x="257" y="3"/>
                      <a:pt x="257" y="3"/>
                      <a:pt x="257" y="3"/>
                    </a:cubicBezTo>
                    <a:cubicBezTo>
                      <a:pt x="262" y="0"/>
                      <a:pt x="271" y="0"/>
                      <a:pt x="276" y="3"/>
                    </a:cubicBezTo>
                    <a:cubicBezTo>
                      <a:pt x="684" y="239"/>
                      <a:pt x="684" y="239"/>
                      <a:pt x="684" y="239"/>
                    </a:cubicBezTo>
                    <a:cubicBezTo>
                      <a:pt x="689" y="241"/>
                      <a:pt x="689" y="246"/>
                      <a:pt x="683" y="250"/>
                    </a:cubicBezTo>
                    <a:cubicBezTo>
                      <a:pt x="432" y="394"/>
                      <a:pt x="432" y="394"/>
                      <a:pt x="432" y="394"/>
                    </a:cubicBezTo>
                    <a:cubicBezTo>
                      <a:pt x="427" y="398"/>
                      <a:pt x="418" y="398"/>
                      <a:pt x="413" y="395"/>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9" name="Freeform 571">
                <a:extLst>
                  <a:ext uri="{FF2B5EF4-FFF2-40B4-BE49-F238E27FC236}">
                    <a16:creationId xmlns="" xmlns:a16="http://schemas.microsoft.com/office/drawing/2014/main" id="{A836E17B-E49B-4EBA-B1AC-7CE6B8FEB109}"/>
                  </a:ext>
                </a:extLst>
              </p:cNvPr>
              <p:cNvSpPr>
                <a:spLocks/>
              </p:cNvSpPr>
              <p:nvPr/>
            </p:nvSpPr>
            <p:spPr bwMode="auto">
              <a:xfrm>
                <a:off x="-3373438" y="4827588"/>
                <a:ext cx="41275" cy="53975"/>
              </a:xfrm>
              <a:custGeom>
                <a:avLst/>
                <a:gdLst>
                  <a:gd name="T0" fmla="*/ 0 w 3"/>
                  <a:gd name="T1" fmla="*/ 3 h 4"/>
                  <a:gd name="T2" fmla="*/ 2 w 3"/>
                  <a:gd name="T3" fmla="*/ 4 h 4"/>
                  <a:gd name="T4" fmla="*/ 3 w 3"/>
                  <a:gd name="T5" fmla="*/ 1 h 4"/>
                  <a:gd name="T6" fmla="*/ 2 w 3"/>
                  <a:gd name="T7" fmla="*/ 0 h 4"/>
                  <a:gd name="T8" fmla="*/ 0 w 3"/>
                  <a:gd name="T9" fmla="*/ 3 h 4"/>
                </a:gdLst>
                <a:ahLst/>
                <a:cxnLst>
                  <a:cxn ang="0">
                    <a:pos x="T0" y="T1"/>
                  </a:cxn>
                  <a:cxn ang="0">
                    <a:pos x="T2" y="T3"/>
                  </a:cxn>
                  <a:cxn ang="0">
                    <a:pos x="T4" y="T5"/>
                  </a:cxn>
                  <a:cxn ang="0">
                    <a:pos x="T6" y="T7"/>
                  </a:cxn>
                  <a:cxn ang="0">
                    <a:pos x="T8" y="T9"/>
                  </a:cxn>
                </a:cxnLst>
                <a:rect l="0" t="0" r="r" b="b"/>
                <a:pathLst>
                  <a:path w="3" h="4">
                    <a:moveTo>
                      <a:pt x="0" y="3"/>
                    </a:moveTo>
                    <a:cubicBezTo>
                      <a:pt x="0" y="4"/>
                      <a:pt x="1" y="4"/>
                      <a:pt x="2" y="4"/>
                    </a:cubicBezTo>
                    <a:cubicBezTo>
                      <a:pt x="3" y="3"/>
                      <a:pt x="3" y="2"/>
                      <a:pt x="3" y="1"/>
                    </a:cubicBezTo>
                    <a:cubicBezTo>
                      <a:pt x="3" y="0"/>
                      <a:pt x="3" y="0"/>
                      <a:pt x="2" y="0"/>
                    </a:cubicBezTo>
                    <a:cubicBezTo>
                      <a:pt x="1" y="1"/>
                      <a:pt x="0" y="2"/>
                      <a:pt x="0" y="3"/>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0" name="Freeform 572">
                <a:extLst>
                  <a:ext uri="{FF2B5EF4-FFF2-40B4-BE49-F238E27FC236}">
                    <a16:creationId xmlns="" xmlns:a16="http://schemas.microsoft.com/office/drawing/2014/main" id="{B21CFAAD-030A-4A94-B629-34F75D9019EF}"/>
                  </a:ext>
                </a:extLst>
              </p:cNvPr>
              <p:cNvSpPr>
                <a:spLocks/>
              </p:cNvSpPr>
              <p:nvPr/>
            </p:nvSpPr>
            <p:spPr bwMode="auto">
              <a:xfrm>
                <a:off x="-3454400" y="4867275"/>
                <a:ext cx="41275" cy="68262"/>
              </a:xfrm>
              <a:custGeom>
                <a:avLst/>
                <a:gdLst>
                  <a:gd name="T0" fmla="*/ 0 w 3"/>
                  <a:gd name="T1" fmla="*/ 4 h 5"/>
                  <a:gd name="T2" fmla="*/ 2 w 3"/>
                  <a:gd name="T3" fmla="*/ 5 h 5"/>
                  <a:gd name="T4" fmla="*/ 3 w 3"/>
                  <a:gd name="T5" fmla="*/ 2 h 5"/>
                  <a:gd name="T6" fmla="*/ 2 w 3"/>
                  <a:gd name="T7" fmla="*/ 1 h 5"/>
                  <a:gd name="T8" fmla="*/ 0 w 3"/>
                  <a:gd name="T9" fmla="*/ 4 h 5"/>
                </a:gdLst>
                <a:ahLst/>
                <a:cxnLst>
                  <a:cxn ang="0">
                    <a:pos x="T0" y="T1"/>
                  </a:cxn>
                  <a:cxn ang="0">
                    <a:pos x="T2" y="T3"/>
                  </a:cxn>
                  <a:cxn ang="0">
                    <a:pos x="T4" y="T5"/>
                  </a:cxn>
                  <a:cxn ang="0">
                    <a:pos x="T6" y="T7"/>
                  </a:cxn>
                  <a:cxn ang="0">
                    <a:pos x="T8" y="T9"/>
                  </a:cxn>
                </a:cxnLst>
                <a:rect l="0" t="0" r="r" b="b"/>
                <a:pathLst>
                  <a:path w="3" h="5">
                    <a:moveTo>
                      <a:pt x="0" y="4"/>
                    </a:moveTo>
                    <a:cubicBezTo>
                      <a:pt x="0" y="5"/>
                      <a:pt x="1" y="5"/>
                      <a:pt x="2" y="5"/>
                    </a:cubicBezTo>
                    <a:cubicBezTo>
                      <a:pt x="2" y="4"/>
                      <a:pt x="3" y="3"/>
                      <a:pt x="3" y="2"/>
                    </a:cubicBezTo>
                    <a:cubicBezTo>
                      <a:pt x="3" y="1"/>
                      <a:pt x="2" y="0"/>
                      <a:pt x="2" y="1"/>
                    </a:cubicBezTo>
                    <a:cubicBezTo>
                      <a:pt x="1" y="1"/>
                      <a:pt x="0" y="3"/>
                      <a:pt x="0" y="4"/>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1" name="Freeform 573">
                <a:extLst>
                  <a:ext uri="{FF2B5EF4-FFF2-40B4-BE49-F238E27FC236}">
                    <a16:creationId xmlns="" xmlns:a16="http://schemas.microsoft.com/office/drawing/2014/main" id="{5A743830-57EB-4B2F-A043-D8D4786D6388}"/>
                  </a:ext>
                </a:extLst>
              </p:cNvPr>
              <p:cNvSpPr>
                <a:spLocks/>
              </p:cNvSpPr>
              <p:nvPr/>
            </p:nvSpPr>
            <p:spPr bwMode="auto">
              <a:xfrm>
                <a:off x="-3535363" y="4921250"/>
                <a:ext cx="41275" cy="68262"/>
              </a:xfrm>
              <a:custGeom>
                <a:avLst/>
                <a:gdLst>
                  <a:gd name="T0" fmla="*/ 0 w 3"/>
                  <a:gd name="T1" fmla="*/ 3 h 5"/>
                  <a:gd name="T2" fmla="*/ 1 w 3"/>
                  <a:gd name="T3" fmla="*/ 4 h 5"/>
                  <a:gd name="T4" fmla="*/ 3 w 3"/>
                  <a:gd name="T5" fmla="*/ 1 h 5"/>
                  <a:gd name="T6" fmla="*/ 1 w 3"/>
                  <a:gd name="T7" fmla="*/ 1 h 5"/>
                  <a:gd name="T8" fmla="*/ 0 w 3"/>
                  <a:gd name="T9" fmla="*/ 3 h 5"/>
                </a:gdLst>
                <a:ahLst/>
                <a:cxnLst>
                  <a:cxn ang="0">
                    <a:pos x="T0" y="T1"/>
                  </a:cxn>
                  <a:cxn ang="0">
                    <a:pos x="T2" y="T3"/>
                  </a:cxn>
                  <a:cxn ang="0">
                    <a:pos x="T4" y="T5"/>
                  </a:cxn>
                  <a:cxn ang="0">
                    <a:pos x="T6" y="T7"/>
                  </a:cxn>
                  <a:cxn ang="0">
                    <a:pos x="T8" y="T9"/>
                  </a:cxn>
                </a:cxnLst>
                <a:rect l="0" t="0" r="r" b="b"/>
                <a:pathLst>
                  <a:path w="3" h="5">
                    <a:moveTo>
                      <a:pt x="0" y="3"/>
                    </a:moveTo>
                    <a:cubicBezTo>
                      <a:pt x="0" y="4"/>
                      <a:pt x="0" y="5"/>
                      <a:pt x="1" y="4"/>
                    </a:cubicBezTo>
                    <a:cubicBezTo>
                      <a:pt x="2" y="4"/>
                      <a:pt x="3" y="2"/>
                      <a:pt x="3" y="1"/>
                    </a:cubicBezTo>
                    <a:cubicBezTo>
                      <a:pt x="3" y="0"/>
                      <a:pt x="2" y="0"/>
                      <a:pt x="1" y="1"/>
                    </a:cubicBezTo>
                    <a:cubicBezTo>
                      <a:pt x="0" y="1"/>
                      <a:pt x="0" y="2"/>
                      <a:pt x="0" y="3"/>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2" name="Freeform 574">
                <a:extLst>
                  <a:ext uri="{FF2B5EF4-FFF2-40B4-BE49-F238E27FC236}">
                    <a16:creationId xmlns="" xmlns:a16="http://schemas.microsoft.com/office/drawing/2014/main" id="{A7CE957C-E484-4CB6-883C-69296E586054}"/>
                  </a:ext>
                </a:extLst>
              </p:cNvPr>
              <p:cNvSpPr>
                <a:spLocks/>
              </p:cNvSpPr>
              <p:nvPr/>
            </p:nvSpPr>
            <p:spPr bwMode="auto">
              <a:xfrm>
                <a:off x="-2197100" y="4151313"/>
                <a:ext cx="41275" cy="53975"/>
              </a:xfrm>
              <a:custGeom>
                <a:avLst/>
                <a:gdLst>
                  <a:gd name="T0" fmla="*/ 0 w 3"/>
                  <a:gd name="T1" fmla="*/ 3 h 4"/>
                  <a:gd name="T2" fmla="*/ 2 w 3"/>
                  <a:gd name="T3" fmla="*/ 4 h 4"/>
                  <a:gd name="T4" fmla="*/ 3 w 3"/>
                  <a:gd name="T5" fmla="*/ 1 h 4"/>
                  <a:gd name="T6" fmla="*/ 2 w 3"/>
                  <a:gd name="T7" fmla="*/ 0 h 4"/>
                  <a:gd name="T8" fmla="*/ 0 w 3"/>
                  <a:gd name="T9" fmla="*/ 3 h 4"/>
                </a:gdLst>
                <a:ahLst/>
                <a:cxnLst>
                  <a:cxn ang="0">
                    <a:pos x="T0" y="T1"/>
                  </a:cxn>
                  <a:cxn ang="0">
                    <a:pos x="T2" y="T3"/>
                  </a:cxn>
                  <a:cxn ang="0">
                    <a:pos x="T4" y="T5"/>
                  </a:cxn>
                  <a:cxn ang="0">
                    <a:pos x="T6" y="T7"/>
                  </a:cxn>
                  <a:cxn ang="0">
                    <a:pos x="T8" y="T9"/>
                  </a:cxn>
                </a:cxnLst>
                <a:rect l="0" t="0" r="r" b="b"/>
                <a:pathLst>
                  <a:path w="3" h="4">
                    <a:moveTo>
                      <a:pt x="0" y="3"/>
                    </a:moveTo>
                    <a:cubicBezTo>
                      <a:pt x="0" y="4"/>
                      <a:pt x="1" y="4"/>
                      <a:pt x="2" y="4"/>
                    </a:cubicBezTo>
                    <a:cubicBezTo>
                      <a:pt x="3" y="3"/>
                      <a:pt x="3" y="2"/>
                      <a:pt x="3" y="1"/>
                    </a:cubicBezTo>
                    <a:cubicBezTo>
                      <a:pt x="3" y="0"/>
                      <a:pt x="3" y="0"/>
                      <a:pt x="2" y="0"/>
                    </a:cubicBezTo>
                    <a:cubicBezTo>
                      <a:pt x="1" y="1"/>
                      <a:pt x="0" y="2"/>
                      <a:pt x="0" y="3"/>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3" name="Freeform 575">
                <a:extLst>
                  <a:ext uri="{FF2B5EF4-FFF2-40B4-BE49-F238E27FC236}">
                    <a16:creationId xmlns="" xmlns:a16="http://schemas.microsoft.com/office/drawing/2014/main" id="{867CB454-DAA2-41F9-BA65-8EA0D33F414F}"/>
                  </a:ext>
                </a:extLst>
              </p:cNvPr>
              <p:cNvSpPr>
                <a:spLocks/>
              </p:cNvSpPr>
              <p:nvPr/>
            </p:nvSpPr>
            <p:spPr bwMode="auto">
              <a:xfrm>
                <a:off x="-2278063" y="4192588"/>
                <a:ext cx="39688" cy="66675"/>
              </a:xfrm>
              <a:custGeom>
                <a:avLst/>
                <a:gdLst>
                  <a:gd name="T0" fmla="*/ 0 w 3"/>
                  <a:gd name="T1" fmla="*/ 4 h 5"/>
                  <a:gd name="T2" fmla="*/ 1 w 3"/>
                  <a:gd name="T3" fmla="*/ 4 h 5"/>
                  <a:gd name="T4" fmla="*/ 3 w 3"/>
                  <a:gd name="T5" fmla="*/ 2 h 5"/>
                  <a:gd name="T6" fmla="*/ 1 w 3"/>
                  <a:gd name="T7" fmla="*/ 1 h 5"/>
                  <a:gd name="T8" fmla="*/ 0 w 3"/>
                  <a:gd name="T9" fmla="*/ 4 h 5"/>
                </a:gdLst>
                <a:ahLst/>
                <a:cxnLst>
                  <a:cxn ang="0">
                    <a:pos x="T0" y="T1"/>
                  </a:cxn>
                  <a:cxn ang="0">
                    <a:pos x="T2" y="T3"/>
                  </a:cxn>
                  <a:cxn ang="0">
                    <a:pos x="T4" y="T5"/>
                  </a:cxn>
                  <a:cxn ang="0">
                    <a:pos x="T6" y="T7"/>
                  </a:cxn>
                  <a:cxn ang="0">
                    <a:pos x="T8" y="T9"/>
                  </a:cxn>
                </a:cxnLst>
                <a:rect l="0" t="0" r="r" b="b"/>
                <a:pathLst>
                  <a:path w="3" h="5">
                    <a:moveTo>
                      <a:pt x="0" y="4"/>
                    </a:moveTo>
                    <a:cubicBezTo>
                      <a:pt x="0" y="5"/>
                      <a:pt x="1" y="5"/>
                      <a:pt x="1" y="4"/>
                    </a:cubicBezTo>
                    <a:cubicBezTo>
                      <a:pt x="2" y="4"/>
                      <a:pt x="3" y="3"/>
                      <a:pt x="3" y="2"/>
                    </a:cubicBezTo>
                    <a:cubicBezTo>
                      <a:pt x="3" y="1"/>
                      <a:pt x="2" y="0"/>
                      <a:pt x="1" y="1"/>
                    </a:cubicBezTo>
                    <a:cubicBezTo>
                      <a:pt x="1" y="1"/>
                      <a:pt x="0" y="2"/>
                      <a:pt x="0" y="4"/>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4" name="Freeform 576">
                <a:extLst>
                  <a:ext uri="{FF2B5EF4-FFF2-40B4-BE49-F238E27FC236}">
                    <a16:creationId xmlns="" xmlns:a16="http://schemas.microsoft.com/office/drawing/2014/main" id="{B3FEF27A-FE69-4DE6-9489-A3B34BEB0C3C}"/>
                  </a:ext>
                </a:extLst>
              </p:cNvPr>
              <p:cNvSpPr>
                <a:spLocks/>
              </p:cNvSpPr>
              <p:nvPr/>
            </p:nvSpPr>
            <p:spPr bwMode="auto">
              <a:xfrm>
                <a:off x="-2373313" y="4246563"/>
                <a:ext cx="53975" cy="66675"/>
              </a:xfrm>
              <a:custGeom>
                <a:avLst/>
                <a:gdLst>
                  <a:gd name="T0" fmla="*/ 0 w 4"/>
                  <a:gd name="T1" fmla="*/ 3 h 5"/>
                  <a:gd name="T2" fmla="*/ 2 w 4"/>
                  <a:gd name="T3" fmla="*/ 4 h 5"/>
                  <a:gd name="T4" fmla="*/ 4 w 4"/>
                  <a:gd name="T5" fmla="*/ 1 h 5"/>
                  <a:gd name="T6" fmla="*/ 2 w 4"/>
                  <a:gd name="T7" fmla="*/ 0 h 5"/>
                  <a:gd name="T8" fmla="*/ 0 w 4"/>
                  <a:gd name="T9" fmla="*/ 3 h 5"/>
                </a:gdLst>
                <a:ahLst/>
                <a:cxnLst>
                  <a:cxn ang="0">
                    <a:pos x="T0" y="T1"/>
                  </a:cxn>
                  <a:cxn ang="0">
                    <a:pos x="T2" y="T3"/>
                  </a:cxn>
                  <a:cxn ang="0">
                    <a:pos x="T4" y="T5"/>
                  </a:cxn>
                  <a:cxn ang="0">
                    <a:pos x="T6" y="T7"/>
                  </a:cxn>
                  <a:cxn ang="0">
                    <a:pos x="T8" y="T9"/>
                  </a:cxn>
                </a:cxnLst>
                <a:rect l="0" t="0" r="r" b="b"/>
                <a:pathLst>
                  <a:path w="4" h="5">
                    <a:moveTo>
                      <a:pt x="0" y="3"/>
                    </a:moveTo>
                    <a:cubicBezTo>
                      <a:pt x="0" y="4"/>
                      <a:pt x="1" y="5"/>
                      <a:pt x="2" y="4"/>
                    </a:cubicBezTo>
                    <a:cubicBezTo>
                      <a:pt x="3" y="4"/>
                      <a:pt x="4" y="2"/>
                      <a:pt x="4" y="1"/>
                    </a:cubicBezTo>
                    <a:cubicBezTo>
                      <a:pt x="4" y="0"/>
                      <a:pt x="3" y="0"/>
                      <a:pt x="2" y="0"/>
                    </a:cubicBezTo>
                    <a:cubicBezTo>
                      <a:pt x="1" y="1"/>
                      <a:pt x="0" y="2"/>
                      <a:pt x="0" y="3"/>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85" name="Freeform 577">
                <a:extLst>
                  <a:ext uri="{FF2B5EF4-FFF2-40B4-BE49-F238E27FC236}">
                    <a16:creationId xmlns="" xmlns:a16="http://schemas.microsoft.com/office/drawing/2014/main" id="{722434F7-D023-46CB-8C77-36A6D80DBFBB}"/>
                  </a:ext>
                </a:extLst>
              </p:cNvPr>
              <p:cNvSpPr>
                <a:spLocks/>
              </p:cNvSpPr>
              <p:nvPr/>
            </p:nvSpPr>
            <p:spPr bwMode="auto">
              <a:xfrm>
                <a:off x="-2940050" y="4489450"/>
                <a:ext cx="188913" cy="161925"/>
              </a:xfrm>
              <a:custGeom>
                <a:avLst/>
                <a:gdLst>
                  <a:gd name="T0" fmla="*/ 0 w 14"/>
                  <a:gd name="T1" fmla="*/ 10 h 12"/>
                  <a:gd name="T2" fmla="*/ 0 w 14"/>
                  <a:gd name="T3" fmla="*/ 10 h 12"/>
                  <a:gd name="T4" fmla="*/ 1 w 14"/>
                  <a:gd name="T5" fmla="*/ 11 h 12"/>
                  <a:gd name="T6" fmla="*/ 13 w 14"/>
                  <a:gd name="T7" fmla="*/ 5 h 12"/>
                  <a:gd name="T8" fmla="*/ 14 w 14"/>
                  <a:gd name="T9" fmla="*/ 1 h 12"/>
                  <a:gd name="T10" fmla="*/ 13 w 14"/>
                  <a:gd name="T11" fmla="*/ 0 h 12"/>
                  <a:gd name="T12" fmla="*/ 1 w 14"/>
                  <a:gd name="T13" fmla="*/ 7 h 12"/>
                  <a:gd name="T14" fmla="*/ 0 w 14"/>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2">
                    <a:moveTo>
                      <a:pt x="0" y="10"/>
                    </a:moveTo>
                    <a:cubicBezTo>
                      <a:pt x="0" y="10"/>
                      <a:pt x="0" y="10"/>
                      <a:pt x="0" y="10"/>
                    </a:cubicBezTo>
                    <a:cubicBezTo>
                      <a:pt x="0" y="11"/>
                      <a:pt x="0" y="12"/>
                      <a:pt x="1" y="11"/>
                    </a:cubicBezTo>
                    <a:cubicBezTo>
                      <a:pt x="13" y="5"/>
                      <a:pt x="13" y="5"/>
                      <a:pt x="13" y="5"/>
                    </a:cubicBezTo>
                    <a:cubicBezTo>
                      <a:pt x="14" y="4"/>
                      <a:pt x="14" y="3"/>
                      <a:pt x="14" y="1"/>
                    </a:cubicBezTo>
                    <a:cubicBezTo>
                      <a:pt x="14" y="0"/>
                      <a:pt x="14" y="0"/>
                      <a:pt x="13" y="0"/>
                    </a:cubicBezTo>
                    <a:cubicBezTo>
                      <a:pt x="1" y="7"/>
                      <a:pt x="1" y="7"/>
                      <a:pt x="1" y="7"/>
                    </a:cubicBezTo>
                    <a:cubicBezTo>
                      <a:pt x="0" y="7"/>
                      <a:pt x="0" y="9"/>
                      <a:pt x="0" y="10"/>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sp>
          <p:nvSpPr>
            <p:cNvPr id="701" name="Oval 700">
              <a:extLst>
                <a:ext uri="{FF2B5EF4-FFF2-40B4-BE49-F238E27FC236}">
                  <a16:creationId xmlns="" xmlns:a16="http://schemas.microsoft.com/office/drawing/2014/main" id="{4E8F7DBC-C2D0-4C9F-8A70-CC6AA9357FF7}"/>
                </a:ext>
              </a:extLst>
            </p:cNvPr>
            <p:cNvSpPr/>
            <p:nvPr/>
          </p:nvSpPr>
          <p:spPr>
            <a:xfrm>
              <a:off x="4636008" y="1912072"/>
              <a:ext cx="561612" cy="359749"/>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sp>
          <p:nvSpPr>
            <p:cNvPr id="702" name="Oval 701">
              <a:extLst>
                <a:ext uri="{FF2B5EF4-FFF2-40B4-BE49-F238E27FC236}">
                  <a16:creationId xmlns="" xmlns:a16="http://schemas.microsoft.com/office/drawing/2014/main" id="{B6848B2E-C4BC-4EF9-A197-D06603ABDDEF}"/>
                </a:ext>
              </a:extLst>
            </p:cNvPr>
            <p:cNvSpPr/>
            <p:nvPr/>
          </p:nvSpPr>
          <p:spPr>
            <a:xfrm>
              <a:off x="4314503" y="1706104"/>
              <a:ext cx="1204700" cy="771686"/>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sp>
          <p:nvSpPr>
            <p:cNvPr id="703" name="Freeform 581">
              <a:extLst>
                <a:ext uri="{FF2B5EF4-FFF2-40B4-BE49-F238E27FC236}">
                  <a16:creationId xmlns="" xmlns:a16="http://schemas.microsoft.com/office/drawing/2014/main" id="{0E1701AB-0908-4550-927B-3AB10A7688EC}"/>
                </a:ext>
              </a:extLst>
            </p:cNvPr>
            <p:cNvSpPr>
              <a:spLocks/>
            </p:cNvSpPr>
            <p:nvPr/>
          </p:nvSpPr>
          <p:spPr bwMode="auto">
            <a:xfrm>
              <a:off x="4916488" y="350838"/>
              <a:ext cx="2006600" cy="1847850"/>
            </a:xfrm>
            <a:custGeom>
              <a:avLst/>
              <a:gdLst>
                <a:gd name="T0" fmla="*/ 2 w 532"/>
                <a:gd name="T1" fmla="*/ 492 h 492"/>
                <a:gd name="T2" fmla="*/ 0 w 532"/>
                <a:gd name="T3" fmla="*/ 490 h 492"/>
                <a:gd name="T4" fmla="*/ 0 w 532"/>
                <a:gd name="T5" fmla="*/ 2 h 492"/>
                <a:gd name="T6" fmla="*/ 1 w 532"/>
                <a:gd name="T7" fmla="*/ 1 h 492"/>
                <a:gd name="T8" fmla="*/ 3 w 532"/>
                <a:gd name="T9" fmla="*/ 1 h 492"/>
                <a:gd name="T10" fmla="*/ 530 w 532"/>
                <a:gd name="T11" fmla="*/ 305 h 492"/>
                <a:gd name="T12" fmla="*/ 531 w 532"/>
                <a:gd name="T13" fmla="*/ 307 h 492"/>
                <a:gd name="T14" fmla="*/ 528 w 532"/>
                <a:gd name="T15" fmla="*/ 308 h 492"/>
                <a:gd name="T16" fmla="*/ 4 w 532"/>
                <a:gd name="T17" fmla="*/ 6 h 492"/>
                <a:gd name="T18" fmla="*/ 4 w 532"/>
                <a:gd name="T19" fmla="*/ 490 h 492"/>
                <a:gd name="T20" fmla="*/ 2 w 532"/>
                <a:gd name="T21" fmla="*/ 492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2" h="492">
                  <a:moveTo>
                    <a:pt x="2" y="492"/>
                  </a:moveTo>
                  <a:cubicBezTo>
                    <a:pt x="1" y="492"/>
                    <a:pt x="0" y="491"/>
                    <a:pt x="0" y="490"/>
                  </a:cubicBezTo>
                  <a:cubicBezTo>
                    <a:pt x="0" y="2"/>
                    <a:pt x="0" y="2"/>
                    <a:pt x="0" y="2"/>
                  </a:cubicBezTo>
                  <a:cubicBezTo>
                    <a:pt x="0" y="2"/>
                    <a:pt x="0" y="1"/>
                    <a:pt x="1" y="1"/>
                  </a:cubicBezTo>
                  <a:cubicBezTo>
                    <a:pt x="1" y="0"/>
                    <a:pt x="2" y="0"/>
                    <a:pt x="3" y="1"/>
                  </a:cubicBezTo>
                  <a:cubicBezTo>
                    <a:pt x="530" y="305"/>
                    <a:pt x="530" y="305"/>
                    <a:pt x="530" y="305"/>
                  </a:cubicBezTo>
                  <a:cubicBezTo>
                    <a:pt x="531" y="305"/>
                    <a:pt x="532" y="306"/>
                    <a:pt x="531" y="307"/>
                  </a:cubicBezTo>
                  <a:cubicBezTo>
                    <a:pt x="531" y="308"/>
                    <a:pt x="529" y="309"/>
                    <a:pt x="528" y="308"/>
                  </a:cubicBezTo>
                  <a:cubicBezTo>
                    <a:pt x="4" y="6"/>
                    <a:pt x="4" y="6"/>
                    <a:pt x="4" y="6"/>
                  </a:cubicBezTo>
                  <a:cubicBezTo>
                    <a:pt x="4" y="490"/>
                    <a:pt x="4" y="490"/>
                    <a:pt x="4" y="490"/>
                  </a:cubicBezTo>
                  <a:cubicBezTo>
                    <a:pt x="4" y="491"/>
                    <a:pt x="3" y="492"/>
                    <a:pt x="2" y="492"/>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nvGrpSpPr>
            <p:cNvPr id="704" name="Group 703">
              <a:extLst>
                <a:ext uri="{FF2B5EF4-FFF2-40B4-BE49-F238E27FC236}">
                  <a16:creationId xmlns="" xmlns:a16="http://schemas.microsoft.com/office/drawing/2014/main" id="{081C4D97-01EB-4E63-BBFD-A6061F1F2DEB}"/>
                </a:ext>
              </a:extLst>
            </p:cNvPr>
            <p:cNvGrpSpPr/>
            <p:nvPr/>
          </p:nvGrpSpPr>
          <p:grpSpPr>
            <a:xfrm>
              <a:off x="7319217" y="3721179"/>
              <a:ext cx="2026000" cy="1460783"/>
              <a:chOff x="-8044685" y="-1243261"/>
              <a:chExt cx="10037763" cy="7237413"/>
            </a:xfrm>
          </p:grpSpPr>
          <p:sp>
            <p:nvSpPr>
              <p:cNvPr id="762" name="Freeform 551">
                <a:extLst>
                  <a:ext uri="{FF2B5EF4-FFF2-40B4-BE49-F238E27FC236}">
                    <a16:creationId xmlns="" xmlns:a16="http://schemas.microsoft.com/office/drawing/2014/main" id="{2147EBB6-FA67-449B-895E-300E83F023FF}"/>
                  </a:ext>
                </a:extLst>
              </p:cNvPr>
              <p:cNvSpPr>
                <a:spLocks/>
              </p:cNvSpPr>
              <p:nvPr/>
            </p:nvSpPr>
            <p:spPr bwMode="auto">
              <a:xfrm>
                <a:off x="-7630347" y="437902"/>
                <a:ext cx="9623425" cy="5556250"/>
              </a:xfrm>
              <a:custGeom>
                <a:avLst/>
                <a:gdLst>
                  <a:gd name="T0" fmla="*/ 130 w 395"/>
                  <a:gd name="T1" fmla="*/ 225 h 228"/>
                  <a:gd name="T2" fmla="*/ 5 w 395"/>
                  <a:gd name="T3" fmla="*/ 153 h 228"/>
                  <a:gd name="T4" fmla="*/ 6 w 395"/>
                  <a:gd name="T5" fmla="*/ 142 h 228"/>
                  <a:gd name="T6" fmla="*/ 246 w 395"/>
                  <a:gd name="T7" fmla="*/ 3 h 228"/>
                  <a:gd name="T8" fmla="*/ 265 w 395"/>
                  <a:gd name="T9" fmla="*/ 2 h 228"/>
                  <a:gd name="T10" fmla="*/ 390 w 395"/>
                  <a:gd name="T11" fmla="*/ 75 h 228"/>
                  <a:gd name="T12" fmla="*/ 389 w 395"/>
                  <a:gd name="T13" fmla="*/ 85 h 228"/>
                  <a:gd name="T14" fmla="*/ 148 w 395"/>
                  <a:gd name="T15" fmla="*/ 224 h 228"/>
                  <a:gd name="T16" fmla="*/ 130 w 395"/>
                  <a:gd name="T17" fmla="*/ 22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5" h="228">
                    <a:moveTo>
                      <a:pt x="130" y="225"/>
                    </a:moveTo>
                    <a:cubicBezTo>
                      <a:pt x="5" y="153"/>
                      <a:pt x="5" y="153"/>
                      <a:pt x="5" y="153"/>
                    </a:cubicBezTo>
                    <a:cubicBezTo>
                      <a:pt x="0" y="150"/>
                      <a:pt x="1" y="145"/>
                      <a:pt x="6" y="142"/>
                    </a:cubicBezTo>
                    <a:cubicBezTo>
                      <a:pt x="246" y="3"/>
                      <a:pt x="246" y="3"/>
                      <a:pt x="246" y="3"/>
                    </a:cubicBezTo>
                    <a:cubicBezTo>
                      <a:pt x="252" y="0"/>
                      <a:pt x="260" y="0"/>
                      <a:pt x="265" y="2"/>
                    </a:cubicBezTo>
                    <a:cubicBezTo>
                      <a:pt x="390" y="75"/>
                      <a:pt x="390" y="75"/>
                      <a:pt x="390" y="75"/>
                    </a:cubicBezTo>
                    <a:cubicBezTo>
                      <a:pt x="395" y="78"/>
                      <a:pt x="394" y="82"/>
                      <a:pt x="389" y="85"/>
                    </a:cubicBezTo>
                    <a:cubicBezTo>
                      <a:pt x="148" y="224"/>
                      <a:pt x="148" y="224"/>
                      <a:pt x="148" y="224"/>
                    </a:cubicBezTo>
                    <a:cubicBezTo>
                      <a:pt x="143" y="227"/>
                      <a:pt x="135" y="228"/>
                      <a:pt x="130" y="225"/>
                    </a:cubicBezTo>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3" name="Freeform 552">
                <a:extLst>
                  <a:ext uri="{FF2B5EF4-FFF2-40B4-BE49-F238E27FC236}">
                    <a16:creationId xmlns="" xmlns:a16="http://schemas.microsoft.com/office/drawing/2014/main" id="{B08B23A8-BD91-47A8-A10C-20FABF9BA53F}"/>
                  </a:ext>
                </a:extLst>
              </p:cNvPr>
              <p:cNvSpPr>
                <a:spLocks/>
              </p:cNvSpPr>
              <p:nvPr/>
            </p:nvSpPr>
            <p:spPr bwMode="auto">
              <a:xfrm>
                <a:off x="-7995472" y="-852735"/>
                <a:ext cx="9940925" cy="5653088"/>
              </a:xfrm>
              <a:custGeom>
                <a:avLst/>
                <a:gdLst>
                  <a:gd name="T0" fmla="*/ 408 w 408"/>
                  <a:gd name="T1" fmla="*/ 68 h 232"/>
                  <a:gd name="T2" fmla="*/ 392 w 408"/>
                  <a:gd name="T3" fmla="*/ 70 h 232"/>
                  <a:gd name="T4" fmla="*/ 274 w 408"/>
                  <a:gd name="T5" fmla="*/ 3 h 232"/>
                  <a:gd name="T6" fmla="*/ 255 w 408"/>
                  <a:gd name="T7" fmla="*/ 3 h 232"/>
                  <a:gd name="T8" fmla="*/ 29 w 408"/>
                  <a:gd name="T9" fmla="*/ 134 h 232"/>
                  <a:gd name="T10" fmla="*/ 0 w 408"/>
                  <a:gd name="T11" fmla="*/ 139 h 232"/>
                  <a:gd name="T12" fmla="*/ 0 w 408"/>
                  <a:gd name="T13" fmla="*/ 149 h 232"/>
                  <a:gd name="T14" fmla="*/ 0 w 408"/>
                  <a:gd name="T15" fmla="*/ 149 h 232"/>
                  <a:gd name="T16" fmla="*/ 3 w 408"/>
                  <a:gd name="T17" fmla="*/ 154 h 232"/>
                  <a:gd name="T18" fmla="*/ 134 w 408"/>
                  <a:gd name="T19" fmla="*/ 229 h 232"/>
                  <a:gd name="T20" fmla="*/ 153 w 408"/>
                  <a:gd name="T21" fmla="*/ 228 h 232"/>
                  <a:gd name="T22" fmla="*/ 404 w 408"/>
                  <a:gd name="T23" fmla="*/ 84 h 232"/>
                  <a:gd name="T24" fmla="*/ 408 w 408"/>
                  <a:gd name="T25" fmla="*/ 77 h 232"/>
                  <a:gd name="T26" fmla="*/ 408 w 408"/>
                  <a:gd name="T27" fmla="*/ 77 h 232"/>
                  <a:gd name="T28" fmla="*/ 408 w 408"/>
                  <a:gd name="T29" fmla="*/ 6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8" h="232">
                    <a:moveTo>
                      <a:pt x="408" y="68"/>
                    </a:moveTo>
                    <a:cubicBezTo>
                      <a:pt x="392" y="70"/>
                      <a:pt x="392" y="70"/>
                      <a:pt x="392" y="70"/>
                    </a:cubicBezTo>
                    <a:cubicBezTo>
                      <a:pt x="274" y="3"/>
                      <a:pt x="274" y="3"/>
                      <a:pt x="274" y="3"/>
                    </a:cubicBezTo>
                    <a:cubicBezTo>
                      <a:pt x="269" y="0"/>
                      <a:pt x="261" y="0"/>
                      <a:pt x="255" y="3"/>
                    </a:cubicBezTo>
                    <a:cubicBezTo>
                      <a:pt x="29" y="134"/>
                      <a:pt x="29" y="134"/>
                      <a:pt x="29" y="134"/>
                    </a:cubicBezTo>
                    <a:cubicBezTo>
                      <a:pt x="0" y="139"/>
                      <a:pt x="0" y="139"/>
                      <a:pt x="0" y="139"/>
                    </a:cubicBezTo>
                    <a:cubicBezTo>
                      <a:pt x="0" y="149"/>
                      <a:pt x="0" y="149"/>
                      <a:pt x="0" y="149"/>
                    </a:cubicBezTo>
                    <a:cubicBezTo>
                      <a:pt x="0" y="149"/>
                      <a:pt x="0" y="149"/>
                      <a:pt x="0" y="149"/>
                    </a:cubicBezTo>
                    <a:cubicBezTo>
                      <a:pt x="0" y="150"/>
                      <a:pt x="1" y="152"/>
                      <a:pt x="3" y="154"/>
                    </a:cubicBezTo>
                    <a:cubicBezTo>
                      <a:pt x="134" y="229"/>
                      <a:pt x="134" y="229"/>
                      <a:pt x="134" y="229"/>
                    </a:cubicBezTo>
                    <a:cubicBezTo>
                      <a:pt x="139" y="232"/>
                      <a:pt x="147" y="232"/>
                      <a:pt x="153" y="228"/>
                    </a:cubicBezTo>
                    <a:cubicBezTo>
                      <a:pt x="404" y="84"/>
                      <a:pt x="404" y="84"/>
                      <a:pt x="404" y="84"/>
                    </a:cubicBezTo>
                    <a:cubicBezTo>
                      <a:pt x="407" y="82"/>
                      <a:pt x="408" y="79"/>
                      <a:pt x="408" y="77"/>
                    </a:cubicBezTo>
                    <a:cubicBezTo>
                      <a:pt x="408" y="77"/>
                      <a:pt x="408" y="77"/>
                      <a:pt x="408" y="77"/>
                    </a:cubicBezTo>
                    <a:cubicBezTo>
                      <a:pt x="408" y="68"/>
                      <a:pt x="408" y="68"/>
                      <a:pt x="408" y="68"/>
                    </a:cubicBezTo>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4" name="Freeform 553">
                <a:extLst>
                  <a:ext uri="{FF2B5EF4-FFF2-40B4-BE49-F238E27FC236}">
                    <a16:creationId xmlns="" xmlns:a16="http://schemas.microsoft.com/office/drawing/2014/main" id="{77068764-CC68-49C0-ABF7-3D8B2F5E429D}"/>
                  </a:ext>
                </a:extLst>
              </p:cNvPr>
              <p:cNvSpPr>
                <a:spLocks/>
              </p:cNvSpPr>
              <p:nvPr/>
            </p:nvSpPr>
            <p:spPr bwMode="auto">
              <a:xfrm>
                <a:off x="-7995472" y="-828923"/>
                <a:ext cx="9940925" cy="5605463"/>
              </a:xfrm>
              <a:custGeom>
                <a:avLst/>
                <a:gdLst>
                  <a:gd name="T0" fmla="*/ 266 w 408"/>
                  <a:gd name="T1" fmla="*/ 0 h 230"/>
                  <a:gd name="T2" fmla="*/ 255 w 408"/>
                  <a:gd name="T3" fmla="*/ 2 h 230"/>
                  <a:gd name="T4" fmla="*/ 29 w 408"/>
                  <a:gd name="T5" fmla="*/ 133 h 230"/>
                  <a:gd name="T6" fmla="*/ 0 w 408"/>
                  <a:gd name="T7" fmla="*/ 138 h 230"/>
                  <a:gd name="T8" fmla="*/ 0 w 408"/>
                  <a:gd name="T9" fmla="*/ 148 h 230"/>
                  <a:gd name="T10" fmla="*/ 0 w 408"/>
                  <a:gd name="T11" fmla="*/ 148 h 230"/>
                  <a:gd name="T12" fmla="*/ 0 w 408"/>
                  <a:gd name="T13" fmla="*/ 148 h 230"/>
                  <a:gd name="T14" fmla="*/ 0 w 408"/>
                  <a:gd name="T15" fmla="*/ 148 h 230"/>
                  <a:gd name="T16" fmla="*/ 3 w 408"/>
                  <a:gd name="T17" fmla="*/ 153 h 230"/>
                  <a:gd name="T18" fmla="*/ 134 w 408"/>
                  <a:gd name="T19" fmla="*/ 228 h 230"/>
                  <a:gd name="T20" fmla="*/ 142 w 408"/>
                  <a:gd name="T21" fmla="*/ 230 h 230"/>
                  <a:gd name="T22" fmla="*/ 153 w 408"/>
                  <a:gd name="T23" fmla="*/ 227 h 230"/>
                  <a:gd name="T24" fmla="*/ 404 w 408"/>
                  <a:gd name="T25" fmla="*/ 83 h 230"/>
                  <a:gd name="T26" fmla="*/ 408 w 408"/>
                  <a:gd name="T27" fmla="*/ 76 h 230"/>
                  <a:gd name="T28" fmla="*/ 408 w 408"/>
                  <a:gd name="T29" fmla="*/ 76 h 230"/>
                  <a:gd name="T30" fmla="*/ 408 w 408"/>
                  <a:gd name="T31" fmla="*/ 67 h 230"/>
                  <a:gd name="T32" fmla="*/ 392 w 408"/>
                  <a:gd name="T33" fmla="*/ 69 h 230"/>
                  <a:gd name="T34" fmla="*/ 274 w 408"/>
                  <a:gd name="T35" fmla="*/ 2 h 230"/>
                  <a:gd name="T36" fmla="*/ 266 w 408"/>
                  <a:gd name="T37"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8" h="230">
                    <a:moveTo>
                      <a:pt x="266" y="0"/>
                    </a:moveTo>
                    <a:cubicBezTo>
                      <a:pt x="262" y="0"/>
                      <a:pt x="258" y="1"/>
                      <a:pt x="255" y="2"/>
                    </a:cubicBezTo>
                    <a:cubicBezTo>
                      <a:pt x="29" y="133"/>
                      <a:pt x="29" y="133"/>
                      <a:pt x="29" y="133"/>
                    </a:cubicBezTo>
                    <a:cubicBezTo>
                      <a:pt x="0" y="138"/>
                      <a:pt x="0" y="138"/>
                      <a:pt x="0" y="138"/>
                    </a:cubicBezTo>
                    <a:cubicBezTo>
                      <a:pt x="0" y="148"/>
                      <a:pt x="0" y="148"/>
                      <a:pt x="0" y="148"/>
                    </a:cubicBezTo>
                    <a:cubicBezTo>
                      <a:pt x="0" y="148"/>
                      <a:pt x="0" y="148"/>
                      <a:pt x="0" y="148"/>
                    </a:cubicBezTo>
                    <a:cubicBezTo>
                      <a:pt x="0" y="148"/>
                      <a:pt x="0" y="148"/>
                      <a:pt x="0" y="148"/>
                    </a:cubicBezTo>
                    <a:cubicBezTo>
                      <a:pt x="0" y="148"/>
                      <a:pt x="0" y="148"/>
                      <a:pt x="0" y="148"/>
                    </a:cubicBezTo>
                    <a:cubicBezTo>
                      <a:pt x="0" y="150"/>
                      <a:pt x="1" y="151"/>
                      <a:pt x="3" y="153"/>
                    </a:cubicBezTo>
                    <a:cubicBezTo>
                      <a:pt x="134" y="228"/>
                      <a:pt x="134" y="228"/>
                      <a:pt x="134" y="228"/>
                    </a:cubicBezTo>
                    <a:cubicBezTo>
                      <a:pt x="136" y="229"/>
                      <a:pt x="139" y="230"/>
                      <a:pt x="142" y="230"/>
                    </a:cubicBezTo>
                    <a:cubicBezTo>
                      <a:pt x="146" y="230"/>
                      <a:pt x="150" y="229"/>
                      <a:pt x="153" y="227"/>
                    </a:cubicBezTo>
                    <a:cubicBezTo>
                      <a:pt x="404" y="83"/>
                      <a:pt x="404" y="83"/>
                      <a:pt x="404" y="83"/>
                    </a:cubicBezTo>
                    <a:cubicBezTo>
                      <a:pt x="407" y="81"/>
                      <a:pt x="408" y="78"/>
                      <a:pt x="408" y="76"/>
                    </a:cubicBezTo>
                    <a:cubicBezTo>
                      <a:pt x="408" y="76"/>
                      <a:pt x="408" y="76"/>
                      <a:pt x="408" y="76"/>
                    </a:cubicBezTo>
                    <a:cubicBezTo>
                      <a:pt x="408" y="67"/>
                      <a:pt x="408" y="67"/>
                      <a:pt x="408" y="67"/>
                    </a:cubicBezTo>
                    <a:cubicBezTo>
                      <a:pt x="392" y="69"/>
                      <a:pt x="392" y="69"/>
                      <a:pt x="392" y="69"/>
                    </a:cubicBezTo>
                    <a:cubicBezTo>
                      <a:pt x="274" y="2"/>
                      <a:pt x="274" y="2"/>
                      <a:pt x="274" y="2"/>
                    </a:cubicBezTo>
                    <a:cubicBezTo>
                      <a:pt x="272" y="0"/>
                      <a:pt x="269" y="0"/>
                      <a:pt x="266" y="0"/>
                    </a:cubicBezTo>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5" name="Freeform 554">
                <a:extLst>
                  <a:ext uri="{FF2B5EF4-FFF2-40B4-BE49-F238E27FC236}">
                    <a16:creationId xmlns="" xmlns:a16="http://schemas.microsoft.com/office/drawing/2014/main" id="{751FE106-1DA4-4940-9BFB-347D623F2D3D}"/>
                  </a:ext>
                </a:extLst>
              </p:cNvPr>
              <p:cNvSpPr>
                <a:spLocks/>
              </p:cNvSpPr>
              <p:nvPr/>
            </p:nvSpPr>
            <p:spPr bwMode="auto">
              <a:xfrm>
                <a:off x="-7995472" y="877641"/>
                <a:ext cx="9940923" cy="3825875"/>
              </a:xfrm>
              <a:custGeom>
                <a:avLst/>
                <a:gdLst>
                  <a:gd name="T0" fmla="*/ 404 w 408"/>
                  <a:gd name="T1" fmla="*/ 7 h 157"/>
                  <a:gd name="T2" fmla="*/ 153 w 408"/>
                  <a:gd name="T3" fmla="*/ 151 h 157"/>
                  <a:gd name="T4" fmla="*/ 134 w 408"/>
                  <a:gd name="T5" fmla="*/ 152 h 157"/>
                  <a:gd name="T6" fmla="*/ 3 w 408"/>
                  <a:gd name="T7" fmla="*/ 77 h 157"/>
                  <a:gd name="T8" fmla="*/ 0 w 408"/>
                  <a:gd name="T9" fmla="*/ 72 h 157"/>
                  <a:gd name="T10" fmla="*/ 0 w 408"/>
                  <a:gd name="T11" fmla="*/ 72 h 157"/>
                  <a:gd name="T12" fmla="*/ 0 w 408"/>
                  <a:gd name="T13" fmla="*/ 74 h 157"/>
                  <a:gd name="T14" fmla="*/ 0 w 408"/>
                  <a:gd name="T15" fmla="*/ 74 h 157"/>
                  <a:gd name="T16" fmla="*/ 3 w 408"/>
                  <a:gd name="T17" fmla="*/ 79 h 157"/>
                  <a:gd name="T18" fmla="*/ 134 w 408"/>
                  <a:gd name="T19" fmla="*/ 155 h 157"/>
                  <a:gd name="T20" fmla="*/ 153 w 408"/>
                  <a:gd name="T21" fmla="*/ 154 h 157"/>
                  <a:gd name="T22" fmla="*/ 404 w 408"/>
                  <a:gd name="T23" fmla="*/ 9 h 157"/>
                  <a:gd name="T24" fmla="*/ 408 w 408"/>
                  <a:gd name="T25" fmla="*/ 3 h 157"/>
                  <a:gd name="T26" fmla="*/ 408 w 408"/>
                  <a:gd name="T27" fmla="*/ 3 h 157"/>
                  <a:gd name="T28" fmla="*/ 408 w 408"/>
                  <a:gd name="T29" fmla="*/ 0 h 157"/>
                  <a:gd name="T30" fmla="*/ 408 w 408"/>
                  <a:gd name="T31" fmla="*/ 0 h 157"/>
                  <a:gd name="T32" fmla="*/ 404 w 408"/>
                  <a:gd name="T33"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8" h="157">
                    <a:moveTo>
                      <a:pt x="404" y="7"/>
                    </a:moveTo>
                    <a:cubicBezTo>
                      <a:pt x="153" y="151"/>
                      <a:pt x="153" y="151"/>
                      <a:pt x="153" y="151"/>
                    </a:cubicBezTo>
                    <a:cubicBezTo>
                      <a:pt x="147" y="155"/>
                      <a:pt x="139" y="155"/>
                      <a:pt x="134" y="152"/>
                    </a:cubicBezTo>
                    <a:cubicBezTo>
                      <a:pt x="3" y="77"/>
                      <a:pt x="3" y="77"/>
                      <a:pt x="3" y="77"/>
                    </a:cubicBezTo>
                    <a:cubicBezTo>
                      <a:pt x="1" y="75"/>
                      <a:pt x="0" y="74"/>
                      <a:pt x="0" y="72"/>
                    </a:cubicBezTo>
                    <a:cubicBezTo>
                      <a:pt x="0" y="72"/>
                      <a:pt x="0" y="72"/>
                      <a:pt x="0" y="72"/>
                    </a:cubicBezTo>
                    <a:cubicBezTo>
                      <a:pt x="0" y="74"/>
                      <a:pt x="0" y="74"/>
                      <a:pt x="0" y="74"/>
                    </a:cubicBezTo>
                    <a:cubicBezTo>
                      <a:pt x="0" y="74"/>
                      <a:pt x="0" y="74"/>
                      <a:pt x="0" y="74"/>
                    </a:cubicBezTo>
                    <a:cubicBezTo>
                      <a:pt x="0" y="76"/>
                      <a:pt x="1" y="78"/>
                      <a:pt x="3" y="79"/>
                    </a:cubicBezTo>
                    <a:cubicBezTo>
                      <a:pt x="134" y="155"/>
                      <a:pt x="134" y="155"/>
                      <a:pt x="134" y="155"/>
                    </a:cubicBezTo>
                    <a:cubicBezTo>
                      <a:pt x="139" y="157"/>
                      <a:pt x="147" y="157"/>
                      <a:pt x="153" y="154"/>
                    </a:cubicBezTo>
                    <a:cubicBezTo>
                      <a:pt x="404" y="9"/>
                      <a:pt x="404" y="9"/>
                      <a:pt x="404" y="9"/>
                    </a:cubicBezTo>
                    <a:cubicBezTo>
                      <a:pt x="407" y="7"/>
                      <a:pt x="408" y="5"/>
                      <a:pt x="408" y="3"/>
                    </a:cubicBezTo>
                    <a:cubicBezTo>
                      <a:pt x="408" y="3"/>
                      <a:pt x="408" y="3"/>
                      <a:pt x="408" y="3"/>
                    </a:cubicBezTo>
                    <a:cubicBezTo>
                      <a:pt x="408" y="0"/>
                      <a:pt x="408" y="0"/>
                      <a:pt x="408" y="0"/>
                    </a:cubicBezTo>
                    <a:cubicBezTo>
                      <a:pt x="408" y="0"/>
                      <a:pt x="408" y="0"/>
                      <a:pt x="408" y="0"/>
                    </a:cubicBezTo>
                    <a:cubicBezTo>
                      <a:pt x="408" y="3"/>
                      <a:pt x="407" y="5"/>
                      <a:pt x="404" y="7"/>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6" name="Freeform 555">
                <a:extLst>
                  <a:ext uri="{FF2B5EF4-FFF2-40B4-BE49-F238E27FC236}">
                    <a16:creationId xmlns="" xmlns:a16="http://schemas.microsoft.com/office/drawing/2014/main" id="{23933713-B588-4F35-B4A7-08E0161E192C}"/>
                  </a:ext>
                </a:extLst>
              </p:cNvPr>
              <p:cNvSpPr>
                <a:spLocks/>
              </p:cNvSpPr>
              <p:nvPr/>
            </p:nvSpPr>
            <p:spPr bwMode="auto">
              <a:xfrm>
                <a:off x="-8044685" y="-1243261"/>
                <a:ext cx="10037763" cy="5800725"/>
              </a:xfrm>
              <a:custGeom>
                <a:avLst/>
                <a:gdLst>
                  <a:gd name="T0" fmla="*/ 136 w 412"/>
                  <a:gd name="T1" fmla="*/ 235 h 238"/>
                  <a:gd name="T2" fmla="*/ 5 w 412"/>
                  <a:gd name="T3" fmla="*/ 160 h 238"/>
                  <a:gd name="T4" fmla="*/ 6 w 412"/>
                  <a:gd name="T5" fmla="*/ 149 h 238"/>
                  <a:gd name="T6" fmla="*/ 257 w 412"/>
                  <a:gd name="T7" fmla="*/ 4 h 238"/>
                  <a:gd name="T8" fmla="*/ 276 w 412"/>
                  <a:gd name="T9" fmla="*/ 3 h 238"/>
                  <a:gd name="T10" fmla="*/ 407 w 412"/>
                  <a:gd name="T11" fmla="*/ 79 h 238"/>
                  <a:gd name="T12" fmla="*/ 406 w 412"/>
                  <a:gd name="T13" fmla="*/ 90 h 238"/>
                  <a:gd name="T14" fmla="*/ 155 w 412"/>
                  <a:gd name="T15" fmla="*/ 235 h 238"/>
                  <a:gd name="T16" fmla="*/ 136 w 412"/>
                  <a:gd name="T17" fmla="*/ 235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2" h="238">
                    <a:moveTo>
                      <a:pt x="136" y="235"/>
                    </a:moveTo>
                    <a:cubicBezTo>
                      <a:pt x="5" y="160"/>
                      <a:pt x="5" y="160"/>
                      <a:pt x="5" y="160"/>
                    </a:cubicBezTo>
                    <a:cubicBezTo>
                      <a:pt x="0" y="157"/>
                      <a:pt x="1" y="152"/>
                      <a:pt x="6" y="149"/>
                    </a:cubicBezTo>
                    <a:cubicBezTo>
                      <a:pt x="257" y="4"/>
                      <a:pt x="257" y="4"/>
                      <a:pt x="257" y="4"/>
                    </a:cubicBezTo>
                    <a:cubicBezTo>
                      <a:pt x="263" y="1"/>
                      <a:pt x="271" y="0"/>
                      <a:pt x="276" y="3"/>
                    </a:cubicBezTo>
                    <a:cubicBezTo>
                      <a:pt x="407" y="79"/>
                      <a:pt x="407" y="79"/>
                      <a:pt x="407" y="79"/>
                    </a:cubicBezTo>
                    <a:cubicBezTo>
                      <a:pt x="412" y="82"/>
                      <a:pt x="411" y="86"/>
                      <a:pt x="406" y="90"/>
                    </a:cubicBezTo>
                    <a:cubicBezTo>
                      <a:pt x="155" y="235"/>
                      <a:pt x="155" y="235"/>
                      <a:pt x="155" y="235"/>
                    </a:cubicBezTo>
                    <a:cubicBezTo>
                      <a:pt x="149" y="238"/>
                      <a:pt x="141" y="238"/>
                      <a:pt x="136" y="235"/>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7" name="Freeform 556">
                <a:extLst>
                  <a:ext uri="{FF2B5EF4-FFF2-40B4-BE49-F238E27FC236}">
                    <a16:creationId xmlns="" xmlns:a16="http://schemas.microsoft.com/office/drawing/2014/main" id="{1920F533-6AA1-456F-9666-8388C79EAB46}"/>
                  </a:ext>
                </a:extLst>
              </p:cNvPr>
              <p:cNvSpPr>
                <a:spLocks/>
              </p:cNvSpPr>
              <p:nvPr/>
            </p:nvSpPr>
            <p:spPr bwMode="auto">
              <a:xfrm>
                <a:off x="-5584060" y="4093915"/>
                <a:ext cx="73025" cy="96838"/>
              </a:xfrm>
              <a:custGeom>
                <a:avLst/>
                <a:gdLst>
                  <a:gd name="T0" fmla="*/ 3 w 3"/>
                  <a:gd name="T1" fmla="*/ 3 h 4"/>
                  <a:gd name="T2" fmla="*/ 1 w 3"/>
                  <a:gd name="T3" fmla="*/ 4 h 4"/>
                  <a:gd name="T4" fmla="*/ 0 w 3"/>
                  <a:gd name="T5" fmla="*/ 1 h 4"/>
                  <a:gd name="T6" fmla="*/ 1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1" y="4"/>
                    </a:cubicBezTo>
                    <a:cubicBezTo>
                      <a:pt x="1" y="3"/>
                      <a:pt x="0" y="2"/>
                      <a:pt x="0" y="1"/>
                    </a:cubicBezTo>
                    <a:cubicBezTo>
                      <a:pt x="0" y="0"/>
                      <a:pt x="1" y="0"/>
                      <a:pt x="1" y="0"/>
                    </a:cubicBezTo>
                    <a:cubicBezTo>
                      <a:pt x="2"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8" name="Freeform 557">
                <a:extLst>
                  <a:ext uri="{FF2B5EF4-FFF2-40B4-BE49-F238E27FC236}">
                    <a16:creationId xmlns="" xmlns:a16="http://schemas.microsoft.com/office/drawing/2014/main" id="{AA5C285D-D599-4962-A6CB-A50E7EF90078}"/>
                  </a:ext>
                </a:extLst>
              </p:cNvPr>
              <p:cNvSpPr>
                <a:spLocks/>
              </p:cNvSpPr>
              <p:nvPr/>
            </p:nvSpPr>
            <p:spPr bwMode="auto">
              <a:xfrm>
                <a:off x="-5438010" y="4166940"/>
                <a:ext cx="73025" cy="122238"/>
              </a:xfrm>
              <a:custGeom>
                <a:avLst/>
                <a:gdLst>
                  <a:gd name="T0" fmla="*/ 3 w 3"/>
                  <a:gd name="T1" fmla="*/ 3 h 5"/>
                  <a:gd name="T2" fmla="*/ 1 w 3"/>
                  <a:gd name="T3" fmla="*/ 4 h 5"/>
                  <a:gd name="T4" fmla="*/ 0 w 3"/>
                  <a:gd name="T5" fmla="*/ 2 h 5"/>
                  <a:gd name="T6" fmla="*/ 1 w 3"/>
                  <a:gd name="T7" fmla="*/ 1 h 5"/>
                  <a:gd name="T8" fmla="*/ 3 w 3"/>
                  <a:gd name="T9" fmla="*/ 3 h 5"/>
                </a:gdLst>
                <a:ahLst/>
                <a:cxnLst>
                  <a:cxn ang="0">
                    <a:pos x="T0" y="T1"/>
                  </a:cxn>
                  <a:cxn ang="0">
                    <a:pos x="T2" y="T3"/>
                  </a:cxn>
                  <a:cxn ang="0">
                    <a:pos x="T4" y="T5"/>
                  </a:cxn>
                  <a:cxn ang="0">
                    <a:pos x="T6" y="T7"/>
                  </a:cxn>
                  <a:cxn ang="0">
                    <a:pos x="T8" y="T9"/>
                  </a:cxn>
                </a:cxnLst>
                <a:rect l="0" t="0" r="r" b="b"/>
                <a:pathLst>
                  <a:path w="3" h="5">
                    <a:moveTo>
                      <a:pt x="3" y="3"/>
                    </a:moveTo>
                    <a:cubicBezTo>
                      <a:pt x="3" y="4"/>
                      <a:pt x="2" y="5"/>
                      <a:pt x="1" y="4"/>
                    </a:cubicBezTo>
                    <a:cubicBezTo>
                      <a:pt x="0" y="4"/>
                      <a:pt x="0" y="2"/>
                      <a:pt x="0" y="2"/>
                    </a:cubicBezTo>
                    <a:cubicBezTo>
                      <a:pt x="0" y="1"/>
                      <a:pt x="0" y="0"/>
                      <a:pt x="1" y="1"/>
                    </a:cubicBezTo>
                    <a:cubicBezTo>
                      <a:pt x="2"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9" name="Freeform 558">
                <a:extLst>
                  <a:ext uri="{FF2B5EF4-FFF2-40B4-BE49-F238E27FC236}">
                    <a16:creationId xmlns="" xmlns:a16="http://schemas.microsoft.com/office/drawing/2014/main" id="{83D9AE52-4DD3-49C9-A24F-F3426452C921}"/>
                  </a:ext>
                </a:extLst>
              </p:cNvPr>
              <p:cNvSpPr>
                <a:spLocks/>
              </p:cNvSpPr>
              <p:nvPr/>
            </p:nvSpPr>
            <p:spPr bwMode="auto">
              <a:xfrm>
                <a:off x="-5315772" y="4265365"/>
                <a:ext cx="73025" cy="96838"/>
              </a:xfrm>
              <a:custGeom>
                <a:avLst/>
                <a:gdLst>
                  <a:gd name="T0" fmla="*/ 3 w 3"/>
                  <a:gd name="T1" fmla="*/ 3 h 4"/>
                  <a:gd name="T2" fmla="*/ 2 w 3"/>
                  <a:gd name="T3" fmla="*/ 3 h 4"/>
                  <a:gd name="T4" fmla="*/ 0 w 3"/>
                  <a:gd name="T5" fmla="*/ 1 h 4"/>
                  <a:gd name="T6" fmla="*/ 2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3" y="4"/>
                      <a:pt x="2" y="3"/>
                    </a:cubicBezTo>
                    <a:cubicBezTo>
                      <a:pt x="1" y="3"/>
                      <a:pt x="0" y="2"/>
                      <a:pt x="0" y="1"/>
                    </a:cubicBezTo>
                    <a:cubicBezTo>
                      <a:pt x="0" y="0"/>
                      <a:pt x="1" y="0"/>
                      <a:pt x="2" y="0"/>
                    </a:cubicBezTo>
                    <a:cubicBezTo>
                      <a:pt x="3"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0" name="Freeform 559">
                <a:extLst>
                  <a:ext uri="{FF2B5EF4-FFF2-40B4-BE49-F238E27FC236}">
                    <a16:creationId xmlns="" xmlns:a16="http://schemas.microsoft.com/office/drawing/2014/main" id="{0A5102A4-22B5-47D1-8DED-D4FD95BD41B5}"/>
                  </a:ext>
                </a:extLst>
              </p:cNvPr>
              <p:cNvSpPr>
                <a:spLocks/>
              </p:cNvSpPr>
              <p:nvPr/>
            </p:nvSpPr>
            <p:spPr bwMode="auto">
              <a:xfrm>
                <a:off x="-7533510" y="2973140"/>
                <a:ext cx="73025" cy="96838"/>
              </a:xfrm>
              <a:custGeom>
                <a:avLst/>
                <a:gdLst>
                  <a:gd name="T0" fmla="*/ 3 w 3"/>
                  <a:gd name="T1" fmla="*/ 3 h 4"/>
                  <a:gd name="T2" fmla="*/ 2 w 3"/>
                  <a:gd name="T3" fmla="*/ 4 h 4"/>
                  <a:gd name="T4" fmla="*/ 0 w 3"/>
                  <a:gd name="T5" fmla="*/ 1 h 4"/>
                  <a:gd name="T6" fmla="*/ 2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3" y="4"/>
                      <a:pt x="2" y="4"/>
                    </a:cubicBezTo>
                    <a:cubicBezTo>
                      <a:pt x="1" y="3"/>
                      <a:pt x="0" y="2"/>
                      <a:pt x="0" y="1"/>
                    </a:cubicBezTo>
                    <a:cubicBezTo>
                      <a:pt x="0" y="0"/>
                      <a:pt x="1" y="0"/>
                      <a:pt x="2" y="0"/>
                    </a:cubicBezTo>
                    <a:cubicBezTo>
                      <a:pt x="3"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1" name="Freeform 560">
                <a:extLst>
                  <a:ext uri="{FF2B5EF4-FFF2-40B4-BE49-F238E27FC236}">
                    <a16:creationId xmlns="" xmlns:a16="http://schemas.microsoft.com/office/drawing/2014/main" id="{BE714F8F-E155-4074-906E-AE3567B0EE91}"/>
                  </a:ext>
                </a:extLst>
              </p:cNvPr>
              <p:cNvSpPr>
                <a:spLocks/>
              </p:cNvSpPr>
              <p:nvPr/>
            </p:nvSpPr>
            <p:spPr bwMode="auto">
              <a:xfrm>
                <a:off x="-7387460" y="3046165"/>
                <a:ext cx="73025" cy="122238"/>
              </a:xfrm>
              <a:custGeom>
                <a:avLst/>
                <a:gdLst>
                  <a:gd name="T0" fmla="*/ 3 w 3"/>
                  <a:gd name="T1" fmla="*/ 3 h 5"/>
                  <a:gd name="T2" fmla="*/ 1 w 3"/>
                  <a:gd name="T3" fmla="*/ 4 h 5"/>
                  <a:gd name="T4" fmla="*/ 0 w 3"/>
                  <a:gd name="T5" fmla="*/ 2 h 5"/>
                  <a:gd name="T6" fmla="*/ 1 w 3"/>
                  <a:gd name="T7" fmla="*/ 1 h 5"/>
                  <a:gd name="T8" fmla="*/ 3 w 3"/>
                  <a:gd name="T9" fmla="*/ 3 h 5"/>
                </a:gdLst>
                <a:ahLst/>
                <a:cxnLst>
                  <a:cxn ang="0">
                    <a:pos x="T0" y="T1"/>
                  </a:cxn>
                  <a:cxn ang="0">
                    <a:pos x="T2" y="T3"/>
                  </a:cxn>
                  <a:cxn ang="0">
                    <a:pos x="T4" y="T5"/>
                  </a:cxn>
                  <a:cxn ang="0">
                    <a:pos x="T6" y="T7"/>
                  </a:cxn>
                  <a:cxn ang="0">
                    <a:pos x="T8" y="T9"/>
                  </a:cxn>
                </a:cxnLst>
                <a:rect l="0" t="0" r="r" b="b"/>
                <a:pathLst>
                  <a:path w="3" h="5">
                    <a:moveTo>
                      <a:pt x="3" y="3"/>
                    </a:moveTo>
                    <a:cubicBezTo>
                      <a:pt x="3" y="4"/>
                      <a:pt x="2" y="5"/>
                      <a:pt x="1" y="4"/>
                    </a:cubicBezTo>
                    <a:cubicBezTo>
                      <a:pt x="1" y="4"/>
                      <a:pt x="0" y="2"/>
                      <a:pt x="0" y="2"/>
                    </a:cubicBezTo>
                    <a:cubicBezTo>
                      <a:pt x="0" y="1"/>
                      <a:pt x="1" y="0"/>
                      <a:pt x="1" y="1"/>
                    </a:cubicBezTo>
                    <a:cubicBezTo>
                      <a:pt x="2"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2" name="Freeform 561">
                <a:extLst>
                  <a:ext uri="{FF2B5EF4-FFF2-40B4-BE49-F238E27FC236}">
                    <a16:creationId xmlns="" xmlns:a16="http://schemas.microsoft.com/office/drawing/2014/main" id="{C7336FCE-E516-4888-8698-EBF7E0E4C3E3}"/>
                  </a:ext>
                </a:extLst>
              </p:cNvPr>
              <p:cNvSpPr>
                <a:spLocks/>
              </p:cNvSpPr>
              <p:nvPr/>
            </p:nvSpPr>
            <p:spPr bwMode="auto">
              <a:xfrm>
                <a:off x="-7239822" y="3143002"/>
                <a:ext cx="73025" cy="98425"/>
              </a:xfrm>
              <a:custGeom>
                <a:avLst/>
                <a:gdLst>
                  <a:gd name="T0" fmla="*/ 3 w 3"/>
                  <a:gd name="T1" fmla="*/ 3 h 4"/>
                  <a:gd name="T2" fmla="*/ 1 w 3"/>
                  <a:gd name="T3" fmla="*/ 3 h 4"/>
                  <a:gd name="T4" fmla="*/ 0 w 3"/>
                  <a:gd name="T5" fmla="*/ 1 h 4"/>
                  <a:gd name="T6" fmla="*/ 1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1" y="3"/>
                    </a:cubicBezTo>
                    <a:cubicBezTo>
                      <a:pt x="0" y="3"/>
                      <a:pt x="0" y="2"/>
                      <a:pt x="0" y="1"/>
                    </a:cubicBezTo>
                    <a:cubicBezTo>
                      <a:pt x="0" y="0"/>
                      <a:pt x="0" y="0"/>
                      <a:pt x="1" y="0"/>
                    </a:cubicBezTo>
                    <a:cubicBezTo>
                      <a:pt x="2" y="1"/>
                      <a:pt x="3" y="2"/>
                      <a:pt x="3" y="3"/>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73" name="Freeform 562">
                <a:extLst>
                  <a:ext uri="{FF2B5EF4-FFF2-40B4-BE49-F238E27FC236}">
                    <a16:creationId xmlns="" xmlns:a16="http://schemas.microsoft.com/office/drawing/2014/main" id="{D3ABB7C1-D17C-4CFB-AA3B-1C00E14A76C5}"/>
                  </a:ext>
                </a:extLst>
              </p:cNvPr>
              <p:cNvSpPr>
                <a:spLocks/>
              </p:cNvSpPr>
              <p:nvPr/>
            </p:nvSpPr>
            <p:spPr bwMode="auto">
              <a:xfrm>
                <a:off x="-6533385" y="3533527"/>
                <a:ext cx="315913" cy="268288"/>
              </a:xfrm>
              <a:custGeom>
                <a:avLst/>
                <a:gdLst>
                  <a:gd name="T0" fmla="*/ 13 w 13"/>
                  <a:gd name="T1" fmla="*/ 9 h 11"/>
                  <a:gd name="T2" fmla="*/ 13 w 13"/>
                  <a:gd name="T3" fmla="*/ 9 h 11"/>
                  <a:gd name="T4" fmla="*/ 11 w 13"/>
                  <a:gd name="T5" fmla="*/ 10 h 11"/>
                  <a:gd name="T6" fmla="*/ 1 w 13"/>
                  <a:gd name="T7" fmla="*/ 5 h 11"/>
                  <a:gd name="T8" fmla="*/ 0 w 13"/>
                  <a:gd name="T9" fmla="*/ 2 h 11"/>
                  <a:gd name="T10" fmla="*/ 1 w 13"/>
                  <a:gd name="T11" fmla="*/ 0 h 11"/>
                  <a:gd name="T12" fmla="*/ 11 w 13"/>
                  <a:gd name="T13" fmla="*/ 6 h 11"/>
                  <a:gd name="T14" fmla="*/ 13 w 13"/>
                  <a:gd name="T15" fmla="*/ 9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3" y="9"/>
                    </a:moveTo>
                    <a:cubicBezTo>
                      <a:pt x="13" y="9"/>
                      <a:pt x="13" y="9"/>
                      <a:pt x="13" y="9"/>
                    </a:cubicBezTo>
                    <a:cubicBezTo>
                      <a:pt x="13" y="10"/>
                      <a:pt x="12" y="11"/>
                      <a:pt x="11" y="10"/>
                    </a:cubicBezTo>
                    <a:cubicBezTo>
                      <a:pt x="1" y="5"/>
                      <a:pt x="1" y="5"/>
                      <a:pt x="1" y="5"/>
                    </a:cubicBezTo>
                    <a:cubicBezTo>
                      <a:pt x="0" y="4"/>
                      <a:pt x="0" y="3"/>
                      <a:pt x="0" y="2"/>
                    </a:cubicBezTo>
                    <a:cubicBezTo>
                      <a:pt x="0" y="0"/>
                      <a:pt x="0" y="0"/>
                      <a:pt x="1" y="0"/>
                    </a:cubicBezTo>
                    <a:cubicBezTo>
                      <a:pt x="11" y="6"/>
                      <a:pt x="11" y="6"/>
                      <a:pt x="11" y="6"/>
                    </a:cubicBezTo>
                    <a:cubicBezTo>
                      <a:pt x="12" y="7"/>
                      <a:pt x="13" y="8"/>
                      <a:pt x="13" y="9"/>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grpSp>
          <p:nvGrpSpPr>
            <p:cNvPr id="705" name="Group 704">
              <a:extLst>
                <a:ext uri="{FF2B5EF4-FFF2-40B4-BE49-F238E27FC236}">
                  <a16:creationId xmlns="" xmlns:a16="http://schemas.microsoft.com/office/drawing/2014/main" id="{16AAE7C4-D6D9-48BA-A1EA-A53FC19C779C}"/>
                </a:ext>
              </a:extLst>
            </p:cNvPr>
            <p:cNvGrpSpPr/>
            <p:nvPr/>
          </p:nvGrpSpPr>
          <p:grpSpPr>
            <a:xfrm>
              <a:off x="2422004" y="1778329"/>
              <a:ext cx="4405854" cy="4427516"/>
              <a:chOff x="2422004" y="1778329"/>
              <a:chExt cx="4405854" cy="4427516"/>
            </a:xfrm>
          </p:grpSpPr>
          <p:sp>
            <p:nvSpPr>
              <p:cNvPr id="715" name="Freeform 481">
                <a:extLst>
                  <a:ext uri="{FF2B5EF4-FFF2-40B4-BE49-F238E27FC236}">
                    <a16:creationId xmlns="" xmlns:a16="http://schemas.microsoft.com/office/drawing/2014/main" id="{ADB55F20-E513-4CA5-BA52-E9F55D4D5D84}"/>
                  </a:ext>
                </a:extLst>
              </p:cNvPr>
              <p:cNvSpPr>
                <a:spLocks/>
              </p:cNvSpPr>
              <p:nvPr/>
            </p:nvSpPr>
            <p:spPr bwMode="auto">
              <a:xfrm>
                <a:off x="2742416" y="3877814"/>
                <a:ext cx="4051084" cy="2328031"/>
              </a:xfrm>
              <a:custGeom>
                <a:avLst/>
                <a:gdLst>
                  <a:gd name="T0" fmla="*/ 2396 w 4003"/>
                  <a:gd name="T1" fmla="*/ 0 h 2306"/>
                  <a:gd name="T2" fmla="*/ 2355 w 4003"/>
                  <a:gd name="T3" fmla="*/ 10 h 2306"/>
                  <a:gd name="T4" fmla="*/ 24 w 4003"/>
                  <a:gd name="T5" fmla="*/ 1358 h 2306"/>
                  <a:gd name="T6" fmla="*/ 19 w 4003"/>
                  <a:gd name="T7" fmla="*/ 1400 h 2306"/>
                  <a:gd name="T8" fmla="*/ 1575 w 4003"/>
                  <a:gd name="T9" fmla="*/ 2299 h 2306"/>
                  <a:gd name="T10" fmla="*/ 1607 w 4003"/>
                  <a:gd name="T11" fmla="*/ 2306 h 2306"/>
                  <a:gd name="T12" fmla="*/ 1648 w 4003"/>
                  <a:gd name="T13" fmla="*/ 2296 h 2306"/>
                  <a:gd name="T14" fmla="*/ 3979 w 4003"/>
                  <a:gd name="T15" fmla="*/ 948 h 2306"/>
                  <a:gd name="T16" fmla="*/ 3984 w 4003"/>
                  <a:gd name="T17" fmla="*/ 906 h 2306"/>
                  <a:gd name="T18" fmla="*/ 2428 w 4003"/>
                  <a:gd name="T19" fmla="*/ 7 h 2306"/>
                  <a:gd name="T20" fmla="*/ 2396 w 4003"/>
                  <a:gd name="T21" fmla="*/ 0 h 2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03" h="2306">
                    <a:moveTo>
                      <a:pt x="2396" y="0"/>
                    </a:moveTo>
                    <a:cubicBezTo>
                      <a:pt x="2382" y="0"/>
                      <a:pt x="2367" y="3"/>
                      <a:pt x="2355" y="10"/>
                    </a:cubicBezTo>
                    <a:cubicBezTo>
                      <a:pt x="24" y="1358"/>
                      <a:pt x="24" y="1358"/>
                      <a:pt x="24" y="1358"/>
                    </a:cubicBezTo>
                    <a:cubicBezTo>
                      <a:pt x="3" y="1370"/>
                      <a:pt x="0" y="1389"/>
                      <a:pt x="19" y="1400"/>
                    </a:cubicBezTo>
                    <a:cubicBezTo>
                      <a:pt x="1575" y="2299"/>
                      <a:pt x="1575" y="2299"/>
                      <a:pt x="1575" y="2299"/>
                    </a:cubicBezTo>
                    <a:cubicBezTo>
                      <a:pt x="1584" y="2304"/>
                      <a:pt x="1595" y="2306"/>
                      <a:pt x="1607" y="2306"/>
                    </a:cubicBezTo>
                    <a:cubicBezTo>
                      <a:pt x="1621" y="2306"/>
                      <a:pt x="1636" y="2302"/>
                      <a:pt x="1648" y="2296"/>
                    </a:cubicBezTo>
                    <a:cubicBezTo>
                      <a:pt x="3979" y="948"/>
                      <a:pt x="3979" y="948"/>
                      <a:pt x="3979" y="948"/>
                    </a:cubicBezTo>
                    <a:cubicBezTo>
                      <a:pt x="4001" y="936"/>
                      <a:pt x="4003" y="917"/>
                      <a:pt x="3984" y="906"/>
                    </a:cubicBezTo>
                    <a:cubicBezTo>
                      <a:pt x="2428" y="7"/>
                      <a:pt x="2428" y="7"/>
                      <a:pt x="2428" y="7"/>
                    </a:cubicBezTo>
                    <a:cubicBezTo>
                      <a:pt x="2420" y="2"/>
                      <a:pt x="2408" y="0"/>
                      <a:pt x="2396" y="0"/>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6" name="Freeform 482">
                <a:extLst>
                  <a:ext uri="{FF2B5EF4-FFF2-40B4-BE49-F238E27FC236}">
                    <a16:creationId xmlns="" xmlns:a16="http://schemas.microsoft.com/office/drawing/2014/main" id="{AC03EE0F-A756-45CA-A932-85540F965CCA}"/>
                  </a:ext>
                </a:extLst>
              </p:cNvPr>
              <p:cNvSpPr>
                <a:spLocks/>
              </p:cNvSpPr>
              <p:nvPr/>
            </p:nvSpPr>
            <p:spPr bwMode="auto">
              <a:xfrm>
                <a:off x="2714782" y="3660472"/>
                <a:ext cx="4106354" cy="2352678"/>
              </a:xfrm>
              <a:custGeom>
                <a:avLst/>
                <a:gdLst>
                  <a:gd name="T0" fmla="*/ 4057 w 4057"/>
                  <a:gd name="T1" fmla="*/ 880 h 2330"/>
                  <a:gd name="T2" fmla="*/ 3991 w 4057"/>
                  <a:gd name="T3" fmla="*/ 892 h 2330"/>
                  <a:gd name="T4" fmla="*/ 2467 w 4057"/>
                  <a:gd name="T5" fmla="*/ 11 h 2330"/>
                  <a:gd name="T6" fmla="*/ 2391 w 4057"/>
                  <a:gd name="T7" fmla="*/ 15 h 2330"/>
                  <a:gd name="T8" fmla="*/ 117 w 4057"/>
                  <a:gd name="T9" fmla="*/ 1329 h 2330"/>
                  <a:gd name="T10" fmla="*/ 0 w 4057"/>
                  <a:gd name="T11" fmla="*/ 1350 h 2330"/>
                  <a:gd name="T12" fmla="*/ 0 w 4057"/>
                  <a:gd name="T13" fmla="*/ 1388 h 2330"/>
                  <a:gd name="T14" fmla="*/ 0 w 4057"/>
                  <a:gd name="T15" fmla="*/ 1388 h 2330"/>
                  <a:gd name="T16" fmla="*/ 13 w 4057"/>
                  <a:gd name="T17" fmla="*/ 1407 h 2330"/>
                  <a:gd name="T18" fmla="*/ 1591 w 4057"/>
                  <a:gd name="T19" fmla="*/ 2319 h 2330"/>
                  <a:gd name="T20" fmla="*/ 1667 w 4057"/>
                  <a:gd name="T21" fmla="*/ 2315 h 2330"/>
                  <a:gd name="T22" fmla="*/ 4039 w 4057"/>
                  <a:gd name="T23" fmla="*/ 944 h 2330"/>
                  <a:gd name="T24" fmla="*/ 4057 w 4057"/>
                  <a:gd name="T25" fmla="*/ 919 h 2330"/>
                  <a:gd name="T26" fmla="*/ 4057 w 4057"/>
                  <a:gd name="T27" fmla="*/ 919 h 2330"/>
                  <a:gd name="T28" fmla="*/ 4057 w 4057"/>
                  <a:gd name="T29" fmla="*/ 880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57" h="2330">
                    <a:moveTo>
                      <a:pt x="4057" y="880"/>
                    </a:moveTo>
                    <a:cubicBezTo>
                      <a:pt x="3991" y="892"/>
                      <a:pt x="3991" y="892"/>
                      <a:pt x="3991" y="892"/>
                    </a:cubicBezTo>
                    <a:cubicBezTo>
                      <a:pt x="2467" y="11"/>
                      <a:pt x="2467" y="11"/>
                      <a:pt x="2467" y="11"/>
                    </a:cubicBezTo>
                    <a:cubicBezTo>
                      <a:pt x="2447" y="0"/>
                      <a:pt x="2413" y="2"/>
                      <a:pt x="2391" y="15"/>
                    </a:cubicBezTo>
                    <a:cubicBezTo>
                      <a:pt x="117" y="1329"/>
                      <a:pt x="117" y="1329"/>
                      <a:pt x="117" y="1329"/>
                    </a:cubicBezTo>
                    <a:cubicBezTo>
                      <a:pt x="0" y="1350"/>
                      <a:pt x="0" y="1350"/>
                      <a:pt x="0" y="1350"/>
                    </a:cubicBezTo>
                    <a:cubicBezTo>
                      <a:pt x="0" y="1388"/>
                      <a:pt x="0" y="1388"/>
                      <a:pt x="0" y="1388"/>
                    </a:cubicBezTo>
                    <a:cubicBezTo>
                      <a:pt x="0" y="1388"/>
                      <a:pt x="0" y="1388"/>
                      <a:pt x="0" y="1388"/>
                    </a:cubicBezTo>
                    <a:cubicBezTo>
                      <a:pt x="0" y="1395"/>
                      <a:pt x="4" y="1402"/>
                      <a:pt x="13" y="1407"/>
                    </a:cubicBezTo>
                    <a:cubicBezTo>
                      <a:pt x="1591" y="2319"/>
                      <a:pt x="1591" y="2319"/>
                      <a:pt x="1591" y="2319"/>
                    </a:cubicBezTo>
                    <a:cubicBezTo>
                      <a:pt x="1610" y="2330"/>
                      <a:pt x="1644" y="2328"/>
                      <a:pt x="1667" y="2315"/>
                    </a:cubicBezTo>
                    <a:cubicBezTo>
                      <a:pt x="4039" y="944"/>
                      <a:pt x="4039" y="944"/>
                      <a:pt x="4039" y="944"/>
                    </a:cubicBezTo>
                    <a:cubicBezTo>
                      <a:pt x="4051" y="937"/>
                      <a:pt x="4057" y="928"/>
                      <a:pt x="4057" y="919"/>
                    </a:cubicBezTo>
                    <a:cubicBezTo>
                      <a:pt x="4057" y="919"/>
                      <a:pt x="4057" y="919"/>
                      <a:pt x="4057" y="919"/>
                    </a:cubicBezTo>
                    <a:lnTo>
                      <a:pt x="4057" y="88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7" name="Freeform 483">
                <a:extLst>
                  <a:ext uri="{FF2B5EF4-FFF2-40B4-BE49-F238E27FC236}">
                    <a16:creationId xmlns="" xmlns:a16="http://schemas.microsoft.com/office/drawing/2014/main" id="{4C428E5E-3CF6-4FAF-ABFF-6ACA4F47126A}"/>
                  </a:ext>
                </a:extLst>
              </p:cNvPr>
              <p:cNvSpPr>
                <a:spLocks/>
              </p:cNvSpPr>
              <p:nvPr/>
            </p:nvSpPr>
            <p:spPr bwMode="auto">
              <a:xfrm>
                <a:off x="2422004" y="1778329"/>
                <a:ext cx="2695495" cy="3201883"/>
              </a:xfrm>
              <a:custGeom>
                <a:avLst/>
                <a:gdLst>
                  <a:gd name="T0" fmla="*/ 2660 w 2663"/>
                  <a:gd name="T1" fmla="*/ 1725 h 3171"/>
                  <a:gd name="T2" fmla="*/ 2465 w 2663"/>
                  <a:gd name="T3" fmla="*/ 51 h 3171"/>
                  <a:gd name="T4" fmla="*/ 2463 w 2663"/>
                  <a:gd name="T5" fmla="*/ 41 h 3171"/>
                  <a:gd name="T6" fmla="*/ 2480 w 2663"/>
                  <a:gd name="T7" fmla="*/ 33 h 3171"/>
                  <a:gd name="T8" fmla="*/ 2441 w 2663"/>
                  <a:gd name="T9" fmla="*/ 11 h 3171"/>
                  <a:gd name="T10" fmla="*/ 2441 w 2663"/>
                  <a:gd name="T11" fmla="*/ 11 h 3171"/>
                  <a:gd name="T12" fmla="*/ 2384 w 2663"/>
                  <a:gd name="T13" fmla="*/ 11 h 3171"/>
                  <a:gd name="T14" fmla="*/ 35 w 2663"/>
                  <a:gd name="T15" fmla="*/ 1368 h 3171"/>
                  <a:gd name="T16" fmla="*/ 3 w 2663"/>
                  <a:gd name="T17" fmla="*/ 1431 h 3171"/>
                  <a:gd name="T18" fmla="*/ 198 w 2663"/>
                  <a:gd name="T19" fmla="*/ 3105 h 3171"/>
                  <a:gd name="T20" fmla="*/ 229 w 2663"/>
                  <a:gd name="T21" fmla="*/ 3149 h 3171"/>
                  <a:gd name="T22" fmla="*/ 267 w 2663"/>
                  <a:gd name="T23" fmla="*/ 3171 h 3171"/>
                  <a:gd name="T24" fmla="*/ 261 w 2663"/>
                  <a:gd name="T25" fmla="*/ 3151 h 3171"/>
                  <a:gd name="T26" fmla="*/ 279 w 2663"/>
                  <a:gd name="T27" fmla="*/ 3145 h 3171"/>
                  <a:gd name="T28" fmla="*/ 2628 w 2663"/>
                  <a:gd name="T29" fmla="*/ 1788 h 3171"/>
                  <a:gd name="T30" fmla="*/ 2660 w 2663"/>
                  <a:gd name="T31" fmla="*/ 1725 h 3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63" h="3171">
                    <a:moveTo>
                      <a:pt x="2660" y="1725"/>
                    </a:moveTo>
                    <a:cubicBezTo>
                      <a:pt x="2465" y="51"/>
                      <a:pt x="2465" y="51"/>
                      <a:pt x="2465" y="51"/>
                    </a:cubicBezTo>
                    <a:cubicBezTo>
                      <a:pt x="2465" y="48"/>
                      <a:pt x="2464" y="44"/>
                      <a:pt x="2463" y="41"/>
                    </a:cubicBezTo>
                    <a:cubicBezTo>
                      <a:pt x="2480" y="33"/>
                      <a:pt x="2480" y="33"/>
                      <a:pt x="2480" y="33"/>
                    </a:cubicBezTo>
                    <a:cubicBezTo>
                      <a:pt x="2441" y="11"/>
                      <a:pt x="2441" y="11"/>
                      <a:pt x="2441" y="11"/>
                    </a:cubicBezTo>
                    <a:cubicBezTo>
                      <a:pt x="2441" y="11"/>
                      <a:pt x="2441" y="11"/>
                      <a:pt x="2441" y="11"/>
                    </a:cubicBezTo>
                    <a:cubicBezTo>
                      <a:pt x="2424" y="2"/>
                      <a:pt x="2403" y="0"/>
                      <a:pt x="2384" y="11"/>
                    </a:cubicBezTo>
                    <a:cubicBezTo>
                      <a:pt x="35" y="1368"/>
                      <a:pt x="35" y="1368"/>
                      <a:pt x="35" y="1368"/>
                    </a:cubicBezTo>
                    <a:cubicBezTo>
                      <a:pt x="13" y="1381"/>
                      <a:pt x="0" y="1406"/>
                      <a:pt x="3" y="1431"/>
                    </a:cubicBezTo>
                    <a:cubicBezTo>
                      <a:pt x="198" y="3105"/>
                      <a:pt x="198" y="3105"/>
                      <a:pt x="198" y="3105"/>
                    </a:cubicBezTo>
                    <a:cubicBezTo>
                      <a:pt x="200" y="3125"/>
                      <a:pt x="213" y="3141"/>
                      <a:pt x="229" y="3149"/>
                    </a:cubicBezTo>
                    <a:cubicBezTo>
                      <a:pt x="267" y="3171"/>
                      <a:pt x="267" y="3171"/>
                      <a:pt x="267" y="3171"/>
                    </a:cubicBezTo>
                    <a:cubicBezTo>
                      <a:pt x="261" y="3151"/>
                      <a:pt x="261" y="3151"/>
                      <a:pt x="261" y="3151"/>
                    </a:cubicBezTo>
                    <a:cubicBezTo>
                      <a:pt x="267" y="3150"/>
                      <a:pt x="273" y="3148"/>
                      <a:pt x="279" y="3145"/>
                    </a:cubicBezTo>
                    <a:cubicBezTo>
                      <a:pt x="2628" y="1788"/>
                      <a:pt x="2628" y="1788"/>
                      <a:pt x="2628" y="1788"/>
                    </a:cubicBezTo>
                    <a:cubicBezTo>
                      <a:pt x="2651" y="1775"/>
                      <a:pt x="2663" y="1750"/>
                      <a:pt x="2660" y="1725"/>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8" name="Freeform 484">
                <a:extLst>
                  <a:ext uri="{FF2B5EF4-FFF2-40B4-BE49-F238E27FC236}">
                    <a16:creationId xmlns="" xmlns:a16="http://schemas.microsoft.com/office/drawing/2014/main" id="{93B605BD-AA0C-4A43-AC6E-BBA12E35B60F}"/>
                  </a:ext>
                </a:extLst>
              </p:cNvPr>
              <p:cNvSpPr>
                <a:spLocks/>
              </p:cNvSpPr>
              <p:nvPr/>
            </p:nvSpPr>
            <p:spPr bwMode="auto">
              <a:xfrm>
                <a:off x="2714782" y="4564945"/>
                <a:ext cx="4106354" cy="1434013"/>
              </a:xfrm>
              <a:custGeom>
                <a:avLst/>
                <a:gdLst>
                  <a:gd name="T0" fmla="*/ 4039 w 4057"/>
                  <a:gd name="T1" fmla="*/ 25 h 1420"/>
                  <a:gd name="T2" fmla="*/ 1667 w 4057"/>
                  <a:gd name="T3" fmla="*/ 1396 h 1420"/>
                  <a:gd name="T4" fmla="*/ 1591 w 4057"/>
                  <a:gd name="T5" fmla="*/ 1399 h 1420"/>
                  <a:gd name="T6" fmla="*/ 13 w 4057"/>
                  <a:gd name="T7" fmla="*/ 488 h 1420"/>
                  <a:gd name="T8" fmla="*/ 0 w 4057"/>
                  <a:gd name="T9" fmla="*/ 468 h 1420"/>
                  <a:gd name="T10" fmla="*/ 0 w 4057"/>
                  <a:gd name="T11" fmla="*/ 468 h 1420"/>
                  <a:gd name="T12" fmla="*/ 0 w 4057"/>
                  <a:gd name="T13" fmla="*/ 478 h 1420"/>
                  <a:gd name="T14" fmla="*/ 0 w 4057"/>
                  <a:gd name="T15" fmla="*/ 478 h 1420"/>
                  <a:gd name="T16" fmla="*/ 13 w 4057"/>
                  <a:gd name="T17" fmla="*/ 498 h 1420"/>
                  <a:gd name="T18" fmla="*/ 1591 w 4057"/>
                  <a:gd name="T19" fmla="*/ 1409 h 1420"/>
                  <a:gd name="T20" fmla="*/ 1667 w 4057"/>
                  <a:gd name="T21" fmla="*/ 1406 h 1420"/>
                  <a:gd name="T22" fmla="*/ 4039 w 4057"/>
                  <a:gd name="T23" fmla="*/ 34 h 1420"/>
                  <a:gd name="T24" fmla="*/ 4057 w 4057"/>
                  <a:gd name="T25" fmla="*/ 10 h 1420"/>
                  <a:gd name="T26" fmla="*/ 4057 w 4057"/>
                  <a:gd name="T27" fmla="*/ 10 h 1420"/>
                  <a:gd name="T28" fmla="*/ 4057 w 4057"/>
                  <a:gd name="T29" fmla="*/ 0 h 1420"/>
                  <a:gd name="T30" fmla="*/ 4057 w 4057"/>
                  <a:gd name="T31" fmla="*/ 0 h 1420"/>
                  <a:gd name="T32" fmla="*/ 4039 w 4057"/>
                  <a:gd name="T33" fmla="*/ 25 h 1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57" h="1420">
                    <a:moveTo>
                      <a:pt x="4039" y="25"/>
                    </a:moveTo>
                    <a:cubicBezTo>
                      <a:pt x="1667" y="1396"/>
                      <a:pt x="1667" y="1396"/>
                      <a:pt x="1667" y="1396"/>
                    </a:cubicBezTo>
                    <a:cubicBezTo>
                      <a:pt x="1644" y="1409"/>
                      <a:pt x="1610" y="1410"/>
                      <a:pt x="1591" y="1399"/>
                    </a:cubicBezTo>
                    <a:cubicBezTo>
                      <a:pt x="13" y="488"/>
                      <a:pt x="13" y="488"/>
                      <a:pt x="13" y="488"/>
                    </a:cubicBezTo>
                    <a:cubicBezTo>
                      <a:pt x="4" y="483"/>
                      <a:pt x="0" y="476"/>
                      <a:pt x="0" y="468"/>
                    </a:cubicBezTo>
                    <a:cubicBezTo>
                      <a:pt x="0" y="468"/>
                      <a:pt x="0" y="468"/>
                      <a:pt x="0" y="468"/>
                    </a:cubicBezTo>
                    <a:cubicBezTo>
                      <a:pt x="0" y="478"/>
                      <a:pt x="0" y="478"/>
                      <a:pt x="0" y="478"/>
                    </a:cubicBezTo>
                    <a:cubicBezTo>
                      <a:pt x="0" y="478"/>
                      <a:pt x="0" y="478"/>
                      <a:pt x="0" y="478"/>
                    </a:cubicBezTo>
                    <a:cubicBezTo>
                      <a:pt x="0" y="486"/>
                      <a:pt x="4" y="493"/>
                      <a:pt x="13" y="498"/>
                    </a:cubicBezTo>
                    <a:cubicBezTo>
                      <a:pt x="1591" y="1409"/>
                      <a:pt x="1591" y="1409"/>
                      <a:pt x="1591" y="1409"/>
                    </a:cubicBezTo>
                    <a:cubicBezTo>
                      <a:pt x="1610" y="1420"/>
                      <a:pt x="1644" y="1419"/>
                      <a:pt x="1667" y="1406"/>
                    </a:cubicBezTo>
                    <a:cubicBezTo>
                      <a:pt x="4039" y="34"/>
                      <a:pt x="4039" y="34"/>
                      <a:pt x="4039" y="34"/>
                    </a:cubicBezTo>
                    <a:cubicBezTo>
                      <a:pt x="4051" y="27"/>
                      <a:pt x="4057" y="18"/>
                      <a:pt x="4057" y="10"/>
                    </a:cubicBezTo>
                    <a:cubicBezTo>
                      <a:pt x="4057" y="10"/>
                      <a:pt x="4057" y="10"/>
                      <a:pt x="4057" y="10"/>
                    </a:cubicBezTo>
                    <a:cubicBezTo>
                      <a:pt x="4057" y="0"/>
                      <a:pt x="4057" y="0"/>
                      <a:pt x="4057" y="0"/>
                    </a:cubicBezTo>
                    <a:cubicBezTo>
                      <a:pt x="4057" y="0"/>
                      <a:pt x="4057" y="0"/>
                      <a:pt x="4057" y="0"/>
                    </a:cubicBezTo>
                    <a:cubicBezTo>
                      <a:pt x="4057" y="8"/>
                      <a:pt x="4051" y="17"/>
                      <a:pt x="4039" y="25"/>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9" name="Freeform 485">
                <a:extLst>
                  <a:ext uri="{FF2B5EF4-FFF2-40B4-BE49-F238E27FC236}">
                    <a16:creationId xmlns="" xmlns:a16="http://schemas.microsoft.com/office/drawing/2014/main" id="{11C97482-D956-40A2-AF4B-C1D4D03D04D7}"/>
                  </a:ext>
                </a:extLst>
              </p:cNvPr>
              <p:cNvSpPr>
                <a:spLocks/>
              </p:cNvSpPr>
              <p:nvPr/>
            </p:nvSpPr>
            <p:spPr bwMode="auto">
              <a:xfrm>
                <a:off x="2707313" y="3599228"/>
                <a:ext cx="4120545" cy="2374338"/>
              </a:xfrm>
              <a:custGeom>
                <a:avLst/>
                <a:gdLst>
                  <a:gd name="T0" fmla="*/ 1598 w 4071"/>
                  <a:gd name="T1" fmla="*/ 2341 h 2352"/>
                  <a:gd name="T2" fmla="*/ 20 w 4071"/>
                  <a:gd name="T3" fmla="*/ 1429 h 2352"/>
                  <a:gd name="T4" fmla="*/ 25 w 4071"/>
                  <a:gd name="T5" fmla="*/ 1386 h 2352"/>
                  <a:gd name="T6" fmla="*/ 2398 w 4071"/>
                  <a:gd name="T7" fmla="*/ 14 h 2352"/>
                  <a:gd name="T8" fmla="*/ 2474 w 4071"/>
                  <a:gd name="T9" fmla="*/ 11 h 2352"/>
                  <a:gd name="T10" fmla="*/ 4051 w 4071"/>
                  <a:gd name="T11" fmla="*/ 922 h 2352"/>
                  <a:gd name="T12" fmla="*/ 4046 w 4071"/>
                  <a:gd name="T13" fmla="*/ 966 h 2352"/>
                  <a:gd name="T14" fmla="*/ 1674 w 4071"/>
                  <a:gd name="T15" fmla="*/ 2338 h 2352"/>
                  <a:gd name="T16" fmla="*/ 1598 w 4071"/>
                  <a:gd name="T17" fmla="*/ 2341 h 2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71" h="2352">
                    <a:moveTo>
                      <a:pt x="1598" y="2341"/>
                    </a:moveTo>
                    <a:cubicBezTo>
                      <a:pt x="20" y="1429"/>
                      <a:pt x="20" y="1429"/>
                      <a:pt x="20" y="1429"/>
                    </a:cubicBezTo>
                    <a:cubicBezTo>
                      <a:pt x="0" y="1418"/>
                      <a:pt x="3" y="1399"/>
                      <a:pt x="25" y="1386"/>
                    </a:cubicBezTo>
                    <a:cubicBezTo>
                      <a:pt x="2398" y="14"/>
                      <a:pt x="2398" y="14"/>
                      <a:pt x="2398" y="14"/>
                    </a:cubicBezTo>
                    <a:cubicBezTo>
                      <a:pt x="2420" y="1"/>
                      <a:pt x="2454" y="0"/>
                      <a:pt x="2474" y="11"/>
                    </a:cubicBezTo>
                    <a:cubicBezTo>
                      <a:pt x="4051" y="922"/>
                      <a:pt x="4051" y="922"/>
                      <a:pt x="4051" y="922"/>
                    </a:cubicBezTo>
                    <a:cubicBezTo>
                      <a:pt x="4071" y="933"/>
                      <a:pt x="4068" y="953"/>
                      <a:pt x="4046" y="966"/>
                    </a:cubicBezTo>
                    <a:cubicBezTo>
                      <a:pt x="1674" y="2338"/>
                      <a:pt x="1674" y="2338"/>
                      <a:pt x="1674" y="2338"/>
                    </a:cubicBezTo>
                    <a:cubicBezTo>
                      <a:pt x="1651" y="2351"/>
                      <a:pt x="1617" y="2352"/>
                      <a:pt x="1598" y="2341"/>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0" name="Freeform 486">
                <a:extLst>
                  <a:ext uri="{FF2B5EF4-FFF2-40B4-BE49-F238E27FC236}">
                    <a16:creationId xmlns="" xmlns:a16="http://schemas.microsoft.com/office/drawing/2014/main" id="{2D9717EB-0D5E-43D7-8BF9-AC67DE023F38}"/>
                  </a:ext>
                </a:extLst>
              </p:cNvPr>
              <p:cNvSpPr>
                <a:spLocks/>
              </p:cNvSpPr>
              <p:nvPr/>
            </p:nvSpPr>
            <p:spPr bwMode="auto">
              <a:xfrm>
                <a:off x="2463082" y="1792520"/>
                <a:ext cx="2699230" cy="3207857"/>
              </a:xfrm>
              <a:custGeom>
                <a:avLst/>
                <a:gdLst>
                  <a:gd name="T0" fmla="*/ 2633 w 2667"/>
                  <a:gd name="T1" fmla="*/ 1800 h 3177"/>
                  <a:gd name="T2" fmla="*/ 283 w 2667"/>
                  <a:gd name="T3" fmla="*/ 3156 h 3177"/>
                  <a:gd name="T4" fmla="*/ 198 w 2667"/>
                  <a:gd name="T5" fmla="*/ 3114 h 3177"/>
                  <a:gd name="T6" fmla="*/ 3 w 2667"/>
                  <a:gd name="T7" fmla="*/ 1440 h 3177"/>
                  <a:gd name="T8" fmla="*/ 35 w 2667"/>
                  <a:gd name="T9" fmla="*/ 1377 h 3177"/>
                  <a:gd name="T10" fmla="*/ 2384 w 2667"/>
                  <a:gd name="T11" fmla="*/ 20 h 3177"/>
                  <a:gd name="T12" fmla="*/ 2469 w 2667"/>
                  <a:gd name="T13" fmla="*/ 63 h 3177"/>
                  <a:gd name="T14" fmla="*/ 2664 w 2667"/>
                  <a:gd name="T15" fmla="*/ 1737 h 3177"/>
                  <a:gd name="T16" fmla="*/ 2633 w 2667"/>
                  <a:gd name="T17" fmla="*/ 1800 h 3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67" h="3177">
                    <a:moveTo>
                      <a:pt x="2633" y="1800"/>
                    </a:moveTo>
                    <a:cubicBezTo>
                      <a:pt x="283" y="3156"/>
                      <a:pt x="283" y="3156"/>
                      <a:pt x="283" y="3156"/>
                    </a:cubicBezTo>
                    <a:cubicBezTo>
                      <a:pt x="248" y="3177"/>
                      <a:pt x="203" y="3154"/>
                      <a:pt x="198" y="3114"/>
                    </a:cubicBezTo>
                    <a:cubicBezTo>
                      <a:pt x="3" y="1440"/>
                      <a:pt x="3" y="1440"/>
                      <a:pt x="3" y="1440"/>
                    </a:cubicBezTo>
                    <a:cubicBezTo>
                      <a:pt x="0" y="1415"/>
                      <a:pt x="13" y="1390"/>
                      <a:pt x="35" y="1377"/>
                    </a:cubicBezTo>
                    <a:cubicBezTo>
                      <a:pt x="2384" y="20"/>
                      <a:pt x="2384" y="20"/>
                      <a:pt x="2384" y="20"/>
                    </a:cubicBezTo>
                    <a:cubicBezTo>
                      <a:pt x="2420" y="0"/>
                      <a:pt x="2465" y="22"/>
                      <a:pt x="2469" y="63"/>
                    </a:cubicBezTo>
                    <a:cubicBezTo>
                      <a:pt x="2664" y="1737"/>
                      <a:pt x="2664" y="1737"/>
                      <a:pt x="2664" y="1737"/>
                    </a:cubicBezTo>
                    <a:cubicBezTo>
                      <a:pt x="2667" y="1762"/>
                      <a:pt x="2655" y="1787"/>
                      <a:pt x="2633" y="1800"/>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1" name="Freeform 487">
                <a:extLst>
                  <a:ext uri="{FF2B5EF4-FFF2-40B4-BE49-F238E27FC236}">
                    <a16:creationId xmlns="" xmlns:a16="http://schemas.microsoft.com/office/drawing/2014/main" id="{291F4816-7AD3-4878-92D6-C9E91E75BD37}"/>
                  </a:ext>
                </a:extLst>
              </p:cNvPr>
              <p:cNvSpPr>
                <a:spLocks/>
              </p:cNvSpPr>
              <p:nvPr/>
            </p:nvSpPr>
            <p:spPr bwMode="auto">
              <a:xfrm>
                <a:off x="2426486" y="3173504"/>
                <a:ext cx="55269" cy="54522"/>
              </a:xfrm>
              <a:custGeom>
                <a:avLst/>
                <a:gdLst>
                  <a:gd name="T0" fmla="*/ 14 w 55"/>
                  <a:gd name="T1" fmla="*/ 0 h 54"/>
                  <a:gd name="T2" fmla="*/ 0 w 55"/>
                  <a:gd name="T3" fmla="*/ 31 h 54"/>
                  <a:gd name="T4" fmla="*/ 40 w 55"/>
                  <a:gd name="T5" fmla="*/ 54 h 54"/>
                  <a:gd name="T6" fmla="*/ 55 w 55"/>
                  <a:gd name="T7" fmla="*/ 23 h 54"/>
                  <a:gd name="T8" fmla="*/ 14 w 55"/>
                  <a:gd name="T9" fmla="*/ 0 h 54"/>
                </a:gdLst>
                <a:ahLst/>
                <a:cxnLst>
                  <a:cxn ang="0">
                    <a:pos x="T0" y="T1"/>
                  </a:cxn>
                  <a:cxn ang="0">
                    <a:pos x="T2" y="T3"/>
                  </a:cxn>
                  <a:cxn ang="0">
                    <a:pos x="T4" y="T5"/>
                  </a:cxn>
                  <a:cxn ang="0">
                    <a:pos x="T6" y="T7"/>
                  </a:cxn>
                  <a:cxn ang="0">
                    <a:pos x="T8" y="T9"/>
                  </a:cxn>
                </a:cxnLst>
                <a:rect l="0" t="0" r="r" b="b"/>
                <a:pathLst>
                  <a:path w="55" h="54">
                    <a:moveTo>
                      <a:pt x="14" y="0"/>
                    </a:moveTo>
                    <a:cubicBezTo>
                      <a:pt x="7" y="9"/>
                      <a:pt x="2" y="19"/>
                      <a:pt x="0" y="31"/>
                    </a:cubicBezTo>
                    <a:cubicBezTo>
                      <a:pt x="40" y="54"/>
                      <a:pt x="40" y="54"/>
                      <a:pt x="40" y="54"/>
                    </a:cubicBezTo>
                    <a:cubicBezTo>
                      <a:pt x="42" y="42"/>
                      <a:pt x="47" y="32"/>
                      <a:pt x="55" y="23"/>
                    </a:cubicBezTo>
                    <a:cubicBezTo>
                      <a:pt x="14" y="0"/>
                      <a:pt x="14" y="0"/>
                      <a:pt x="14" y="0"/>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2" name="Freeform 488">
                <a:extLst>
                  <a:ext uri="{FF2B5EF4-FFF2-40B4-BE49-F238E27FC236}">
                    <a16:creationId xmlns="" xmlns:a16="http://schemas.microsoft.com/office/drawing/2014/main" id="{A868C63F-7AAA-4F77-BD29-789BF126EE33}"/>
                  </a:ext>
                </a:extLst>
              </p:cNvPr>
              <p:cNvSpPr>
                <a:spLocks/>
              </p:cNvSpPr>
              <p:nvPr/>
            </p:nvSpPr>
            <p:spPr bwMode="auto">
              <a:xfrm>
                <a:off x="2466817" y="3197405"/>
                <a:ext cx="14937" cy="30622"/>
              </a:xfrm>
              <a:custGeom>
                <a:avLst/>
                <a:gdLst>
                  <a:gd name="T0" fmla="*/ 15 w 15"/>
                  <a:gd name="T1" fmla="*/ 0 h 31"/>
                  <a:gd name="T2" fmla="*/ 0 w 15"/>
                  <a:gd name="T3" fmla="*/ 31 h 31"/>
                  <a:gd name="T4" fmla="*/ 0 w 15"/>
                  <a:gd name="T5" fmla="*/ 31 h 31"/>
                  <a:gd name="T6" fmla="*/ 15 w 15"/>
                  <a:gd name="T7" fmla="*/ 0 h 31"/>
                  <a:gd name="T8" fmla="*/ 15 w 15"/>
                  <a:gd name="T9" fmla="*/ 0 h 31"/>
                </a:gdLst>
                <a:ahLst/>
                <a:cxnLst>
                  <a:cxn ang="0">
                    <a:pos x="T0" y="T1"/>
                  </a:cxn>
                  <a:cxn ang="0">
                    <a:pos x="T2" y="T3"/>
                  </a:cxn>
                  <a:cxn ang="0">
                    <a:pos x="T4" y="T5"/>
                  </a:cxn>
                  <a:cxn ang="0">
                    <a:pos x="T6" y="T7"/>
                  </a:cxn>
                  <a:cxn ang="0">
                    <a:pos x="T8" y="T9"/>
                  </a:cxn>
                </a:cxnLst>
                <a:rect l="0" t="0" r="r" b="b"/>
                <a:pathLst>
                  <a:path w="15" h="31">
                    <a:moveTo>
                      <a:pt x="15" y="0"/>
                    </a:moveTo>
                    <a:cubicBezTo>
                      <a:pt x="7" y="9"/>
                      <a:pt x="2" y="19"/>
                      <a:pt x="0" y="31"/>
                    </a:cubicBezTo>
                    <a:cubicBezTo>
                      <a:pt x="0" y="31"/>
                      <a:pt x="0" y="31"/>
                      <a:pt x="0" y="31"/>
                    </a:cubicBezTo>
                    <a:cubicBezTo>
                      <a:pt x="2" y="19"/>
                      <a:pt x="7" y="9"/>
                      <a:pt x="15" y="0"/>
                    </a:cubicBezTo>
                    <a:cubicBezTo>
                      <a:pt x="15" y="0"/>
                      <a:pt x="15" y="0"/>
                      <a:pt x="15" y="0"/>
                    </a:cubicBezTo>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nvGrpSpPr>
              <p:cNvPr id="723" name="Group 722">
                <a:extLst>
                  <a:ext uri="{FF2B5EF4-FFF2-40B4-BE49-F238E27FC236}">
                    <a16:creationId xmlns="" xmlns:a16="http://schemas.microsoft.com/office/drawing/2014/main" id="{E1AD01BF-DA82-4248-AFE9-217E44B60901}"/>
                  </a:ext>
                </a:extLst>
              </p:cNvPr>
              <p:cNvGrpSpPr/>
              <p:nvPr/>
            </p:nvGrpSpPr>
            <p:grpSpPr>
              <a:xfrm>
                <a:off x="3369788" y="3946517"/>
                <a:ext cx="2397487" cy="1383968"/>
                <a:chOff x="3804170" y="3751465"/>
                <a:chExt cx="1869405" cy="1079129"/>
              </a:xfrm>
              <a:solidFill>
                <a:schemeClr val="accent3">
                  <a:lumMod val="75000"/>
                </a:schemeClr>
              </a:solidFill>
            </p:grpSpPr>
            <p:sp>
              <p:nvSpPr>
                <p:cNvPr id="736" name="Freeform 489">
                  <a:extLst>
                    <a:ext uri="{FF2B5EF4-FFF2-40B4-BE49-F238E27FC236}">
                      <a16:creationId xmlns="" xmlns:a16="http://schemas.microsoft.com/office/drawing/2014/main" id="{7D5DD8E4-BF81-464D-9AC2-808D29395EB0}"/>
                    </a:ext>
                  </a:extLst>
                </p:cNvPr>
                <p:cNvSpPr>
                  <a:spLocks/>
                </p:cNvSpPr>
                <p:nvPr/>
              </p:nvSpPr>
              <p:spPr bwMode="auto">
                <a:xfrm>
                  <a:off x="3804170" y="4498062"/>
                  <a:ext cx="124045" cy="71632"/>
                </a:xfrm>
                <a:custGeom>
                  <a:avLst/>
                  <a:gdLst>
                    <a:gd name="T0" fmla="*/ 150 w 157"/>
                    <a:gd name="T1" fmla="*/ 52 h 91"/>
                    <a:gd name="T2" fmla="*/ 90 w 157"/>
                    <a:gd name="T3" fmla="*/ 87 h 91"/>
                    <a:gd name="T4" fmla="*/ 69 w 157"/>
                    <a:gd name="T5" fmla="*/ 88 h 91"/>
                    <a:gd name="T6" fmla="*/ 5 w 157"/>
                    <a:gd name="T7" fmla="*/ 51 h 91"/>
                    <a:gd name="T8" fmla="*/ 7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3" y="91"/>
                        <a:pt x="74" y="91"/>
                        <a:pt x="69" y="88"/>
                      </a:cubicBezTo>
                      <a:cubicBezTo>
                        <a:pt x="5" y="51"/>
                        <a:pt x="5" y="51"/>
                        <a:pt x="5" y="51"/>
                      </a:cubicBezTo>
                      <a:cubicBezTo>
                        <a:pt x="0" y="48"/>
                        <a:pt x="0" y="43"/>
                        <a:pt x="7" y="39"/>
                      </a:cubicBezTo>
                      <a:cubicBezTo>
                        <a:pt x="67" y="4"/>
                        <a:pt x="67" y="4"/>
                        <a:pt x="67" y="4"/>
                      </a:cubicBezTo>
                      <a:cubicBezTo>
                        <a:pt x="73" y="1"/>
                        <a:pt x="83" y="0"/>
                        <a:pt x="88" y="3"/>
                      </a:cubicBezTo>
                      <a:cubicBezTo>
                        <a:pt x="152" y="40"/>
                        <a:pt x="152" y="40"/>
                        <a:pt x="152" y="40"/>
                      </a:cubicBezTo>
                      <a:cubicBezTo>
                        <a:pt x="157" y="43"/>
                        <a:pt x="157" y="49"/>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7" name="Freeform 490">
                  <a:extLst>
                    <a:ext uri="{FF2B5EF4-FFF2-40B4-BE49-F238E27FC236}">
                      <a16:creationId xmlns="" xmlns:a16="http://schemas.microsoft.com/office/drawing/2014/main" id="{4F2F2566-8968-4297-AD5C-AE464437996B}"/>
                    </a:ext>
                  </a:extLst>
                </p:cNvPr>
                <p:cNvSpPr>
                  <a:spLocks/>
                </p:cNvSpPr>
                <p:nvPr/>
              </p:nvSpPr>
              <p:spPr bwMode="auto">
                <a:xfrm>
                  <a:off x="4526307" y="4335581"/>
                  <a:ext cx="581787" cy="334862"/>
                </a:xfrm>
                <a:custGeom>
                  <a:avLst/>
                  <a:gdLst>
                    <a:gd name="T0" fmla="*/ 730 w 737"/>
                    <a:gd name="T1" fmla="*/ 52 h 426"/>
                    <a:gd name="T2" fmla="*/ 90 w 737"/>
                    <a:gd name="T3" fmla="*/ 422 h 426"/>
                    <a:gd name="T4" fmla="*/ 69 w 737"/>
                    <a:gd name="T5" fmla="*/ 422 h 426"/>
                    <a:gd name="T6" fmla="*/ 5 w 737"/>
                    <a:gd name="T7" fmla="*/ 386 h 426"/>
                    <a:gd name="T8" fmla="*/ 6 w 737"/>
                    <a:gd name="T9" fmla="*/ 374 h 426"/>
                    <a:gd name="T10" fmla="*/ 647 w 737"/>
                    <a:gd name="T11" fmla="*/ 4 h 426"/>
                    <a:gd name="T12" fmla="*/ 667 w 737"/>
                    <a:gd name="T13" fmla="*/ 3 h 426"/>
                    <a:gd name="T14" fmla="*/ 731 w 737"/>
                    <a:gd name="T15" fmla="*/ 40 h 426"/>
                    <a:gd name="T16" fmla="*/ 730 w 737"/>
                    <a:gd name="T17" fmla="*/ 52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7" h="426">
                      <a:moveTo>
                        <a:pt x="730" y="52"/>
                      </a:moveTo>
                      <a:cubicBezTo>
                        <a:pt x="90" y="422"/>
                        <a:pt x="90" y="422"/>
                        <a:pt x="90" y="422"/>
                      </a:cubicBezTo>
                      <a:cubicBezTo>
                        <a:pt x="83" y="425"/>
                        <a:pt x="74" y="426"/>
                        <a:pt x="69" y="422"/>
                      </a:cubicBezTo>
                      <a:cubicBezTo>
                        <a:pt x="5" y="386"/>
                        <a:pt x="5" y="386"/>
                        <a:pt x="5" y="386"/>
                      </a:cubicBezTo>
                      <a:cubicBezTo>
                        <a:pt x="0" y="383"/>
                        <a:pt x="0" y="377"/>
                        <a:pt x="6" y="374"/>
                      </a:cubicBezTo>
                      <a:cubicBezTo>
                        <a:pt x="647" y="4"/>
                        <a:pt x="647" y="4"/>
                        <a:pt x="647" y="4"/>
                      </a:cubicBezTo>
                      <a:cubicBezTo>
                        <a:pt x="653" y="1"/>
                        <a:pt x="662" y="0"/>
                        <a:pt x="667" y="3"/>
                      </a:cubicBezTo>
                      <a:cubicBezTo>
                        <a:pt x="731" y="40"/>
                        <a:pt x="731" y="40"/>
                        <a:pt x="731" y="40"/>
                      </a:cubicBezTo>
                      <a:cubicBezTo>
                        <a:pt x="737" y="43"/>
                        <a:pt x="736" y="48"/>
                        <a:pt x="73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8" name="Freeform 491">
                  <a:extLst>
                    <a:ext uri="{FF2B5EF4-FFF2-40B4-BE49-F238E27FC236}">
                      <a16:creationId xmlns="" xmlns:a16="http://schemas.microsoft.com/office/drawing/2014/main" id="{4B56DC00-EF1B-431A-A1D4-06422B9A617A}"/>
                    </a:ext>
                  </a:extLst>
                </p:cNvPr>
                <p:cNvSpPr>
                  <a:spLocks/>
                </p:cNvSpPr>
                <p:nvPr/>
              </p:nvSpPr>
              <p:spPr bwMode="auto">
                <a:xfrm>
                  <a:off x="5357930" y="4119522"/>
                  <a:ext cx="124045" cy="71632"/>
                </a:xfrm>
                <a:custGeom>
                  <a:avLst/>
                  <a:gdLst>
                    <a:gd name="T0" fmla="*/ 150 w 157"/>
                    <a:gd name="T1" fmla="*/ 52 h 91"/>
                    <a:gd name="T2" fmla="*/ 89 w 157"/>
                    <a:gd name="T3" fmla="*/ 87 h 91"/>
                    <a:gd name="T4" fmla="*/ 69 w 157"/>
                    <a:gd name="T5" fmla="*/ 88 h 91"/>
                    <a:gd name="T6" fmla="*/ 5 w 157"/>
                    <a:gd name="T7" fmla="*/ 51 h 91"/>
                    <a:gd name="T8" fmla="*/ 6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89" y="87"/>
                        <a:pt x="89" y="87"/>
                        <a:pt x="89" y="87"/>
                      </a:cubicBezTo>
                      <a:cubicBezTo>
                        <a:pt x="83" y="91"/>
                        <a:pt x="74" y="91"/>
                        <a:pt x="69" y="88"/>
                      </a:cubicBezTo>
                      <a:cubicBezTo>
                        <a:pt x="5" y="51"/>
                        <a:pt x="5" y="51"/>
                        <a:pt x="5" y="51"/>
                      </a:cubicBezTo>
                      <a:cubicBezTo>
                        <a:pt x="0" y="48"/>
                        <a:pt x="0" y="43"/>
                        <a:pt x="6" y="39"/>
                      </a:cubicBezTo>
                      <a:cubicBezTo>
                        <a:pt x="67" y="4"/>
                        <a:pt x="67" y="4"/>
                        <a:pt x="67" y="4"/>
                      </a:cubicBezTo>
                      <a:cubicBezTo>
                        <a:pt x="73" y="1"/>
                        <a:pt x="83" y="0"/>
                        <a:pt x="88" y="3"/>
                      </a:cubicBezTo>
                      <a:cubicBezTo>
                        <a:pt x="152" y="40"/>
                        <a:pt x="152" y="40"/>
                        <a:pt x="152" y="40"/>
                      </a:cubicBezTo>
                      <a:cubicBezTo>
                        <a:pt x="157" y="43"/>
                        <a:pt x="156" y="49"/>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9" name="Freeform 492">
                  <a:extLst>
                    <a:ext uri="{FF2B5EF4-FFF2-40B4-BE49-F238E27FC236}">
                      <a16:creationId xmlns="" xmlns:a16="http://schemas.microsoft.com/office/drawing/2014/main" id="{4F0FFFC6-1DF2-41EC-BD7F-7D81E2E40573}"/>
                    </a:ext>
                  </a:extLst>
                </p:cNvPr>
                <p:cNvSpPr>
                  <a:spLocks/>
                </p:cNvSpPr>
                <p:nvPr/>
              </p:nvSpPr>
              <p:spPr bwMode="auto">
                <a:xfrm>
                  <a:off x="5452856" y="4065362"/>
                  <a:ext cx="124627" cy="71049"/>
                </a:xfrm>
                <a:custGeom>
                  <a:avLst/>
                  <a:gdLst>
                    <a:gd name="T0" fmla="*/ 151 w 158"/>
                    <a:gd name="T1" fmla="*/ 51 h 90"/>
                    <a:gd name="T2" fmla="*/ 90 w 158"/>
                    <a:gd name="T3" fmla="*/ 86 h 90"/>
                    <a:gd name="T4" fmla="*/ 69 w 158"/>
                    <a:gd name="T5" fmla="*/ 87 h 90"/>
                    <a:gd name="T6" fmla="*/ 6 w 158"/>
                    <a:gd name="T7" fmla="*/ 51 h 90"/>
                    <a:gd name="T8" fmla="*/ 7 w 158"/>
                    <a:gd name="T9" fmla="*/ 39 h 90"/>
                    <a:gd name="T10" fmla="*/ 68 w 158"/>
                    <a:gd name="T11" fmla="*/ 3 h 90"/>
                    <a:gd name="T12" fmla="*/ 89 w 158"/>
                    <a:gd name="T13" fmla="*/ 3 h 90"/>
                    <a:gd name="T14" fmla="*/ 152 w 158"/>
                    <a:gd name="T15" fmla="*/ 39 h 90"/>
                    <a:gd name="T16" fmla="*/ 151 w 158"/>
                    <a:gd name="T17" fmla="*/ 5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0">
                      <a:moveTo>
                        <a:pt x="151" y="51"/>
                      </a:moveTo>
                      <a:cubicBezTo>
                        <a:pt x="90" y="86"/>
                        <a:pt x="90" y="86"/>
                        <a:pt x="90" y="86"/>
                      </a:cubicBezTo>
                      <a:cubicBezTo>
                        <a:pt x="84" y="90"/>
                        <a:pt x="75" y="90"/>
                        <a:pt x="69" y="87"/>
                      </a:cubicBezTo>
                      <a:cubicBezTo>
                        <a:pt x="6" y="51"/>
                        <a:pt x="6" y="51"/>
                        <a:pt x="6" y="51"/>
                      </a:cubicBezTo>
                      <a:cubicBezTo>
                        <a:pt x="0" y="47"/>
                        <a:pt x="1" y="42"/>
                        <a:pt x="7" y="39"/>
                      </a:cubicBezTo>
                      <a:cubicBezTo>
                        <a:pt x="68" y="3"/>
                        <a:pt x="68" y="3"/>
                        <a:pt x="68" y="3"/>
                      </a:cubicBezTo>
                      <a:cubicBezTo>
                        <a:pt x="74" y="0"/>
                        <a:pt x="83" y="0"/>
                        <a:pt x="89" y="3"/>
                      </a:cubicBezTo>
                      <a:cubicBezTo>
                        <a:pt x="152" y="39"/>
                        <a:pt x="152" y="39"/>
                        <a:pt x="152" y="39"/>
                      </a:cubicBezTo>
                      <a:cubicBezTo>
                        <a:pt x="158" y="42"/>
                        <a:pt x="157" y="48"/>
                        <a:pt x="151" y="51"/>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0" name="Freeform 493">
                  <a:extLst>
                    <a:ext uri="{FF2B5EF4-FFF2-40B4-BE49-F238E27FC236}">
                      <a16:creationId xmlns="" xmlns:a16="http://schemas.microsoft.com/office/drawing/2014/main" id="{79B524C5-0008-4331-8FE1-156E794E8644}"/>
                    </a:ext>
                  </a:extLst>
                </p:cNvPr>
                <p:cNvSpPr>
                  <a:spLocks/>
                </p:cNvSpPr>
                <p:nvPr/>
              </p:nvSpPr>
              <p:spPr bwMode="auto">
                <a:xfrm>
                  <a:off x="5368413" y="4016443"/>
                  <a:ext cx="124627" cy="71632"/>
                </a:xfrm>
                <a:custGeom>
                  <a:avLst/>
                  <a:gdLst>
                    <a:gd name="T0" fmla="*/ 151 w 158"/>
                    <a:gd name="T1" fmla="*/ 52 h 91"/>
                    <a:gd name="T2" fmla="*/ 90 w 158"/>
                    <a:gd name="T3" fmla="*/ 87 h 91"/>
                    <a:gd name="T4" fmla="*/ 69 w 158"/>
                    <a:gd name="T5" fmla="*/ 88 h 91"/>
                    <a:gd name="T6" fmla="*/ 5 w 158"/>
                    <a:gd name="T7" fmla="*/ 51 h 91"/>
                    <a:gd name="T8" fmla="*/ 7 w 158"/>
                    <a:gd name="T9" fmla="*/ 39 h 91"/>
                    <a:gd name="T10" fmla="*/ 68 w 158"/>
                    <a:gd name="T11" fmla="*/ 4 h 91"/>
                    <a:gd name="T12" fmla="*/ 89 w 158"/>
                    <a:gd name="T13" fmla="*/ 3 h 91"/>
                    <a:gd name="T14" fmla="*/ 152 w 158"/>
                    <a:gd name="T15" fmla="*/ 40 h 91"/>
                    <a:gd name="T16" fmla="*/ 151 w 158"/>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1">
                      <a:moveTo>
                        <a:pt x="151" y="52"/>
                      </a:moveTo>
                      <a:cubicBezTo>
                        <a:pt x="90" y="87"/>
                        <a:pt x="90" y="87"/>
                        <a:pt x="90" y="87"/>
                      </a:cubicBezTo>
                      <a:cubicBezTo>
                        <a:pt x="84" y="90"/>
                        <a:pt x="74" y="91"/>
                        <a:pt x="69" y="88"/>
                      </a:cubicBezTo>
                      <a:cubicBezTo>
                        <a:pt x="5" y="51"/>
                        <a:pt x="5" y="51"/>
                        <a:pt x="5" y="51"/>
                      </a:cubicBezTo>
                      <a:cubicBezTo>
                        <a:pt x="0" y="48"/>
                        <a:pt x="1" y="42"/>
                        <a:pt x="7" y="39"/>
                      </a:cubicBezTo>
                      <a:cubicBezTo>
                        <a:pt x="68" y="4"/>
                        <a:pt x="68" y="4"/>
                        <a:pt x="68" y="4"/>
                      </a:cubicBezTo>
                      <a:cubicBezTo>
                        <a:pt x="74" y="0"/>
                        <a:pt x="83" y="0"/>
                        <a:pt x="89" y="3"/>
                      </a:cubicBezTo>
                      <a:cubicBezTo>
                        <a:pt x="152" y="40"/>
                        <a:pt x="152" y="40"/>
                        <a:pt x="152" y="40"/>
                      </a:cubicBezTo>
                      <a:cubicBezTo>
                        <a:pt x="158" y="43"/>
                        <a:pt x="157" y="48"/>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1" name="Freeform 494">
                  <a:extLst>
                    <a:ext uri="{FF2B5EF4-FFF2-40B4-BE49-F238E27FC236}">
                      <a16:creationId xmlns="" xmlns:a16="http://schemas.microsoft.com/office/drawing/2014/main" id="{144878B8-8025-48A3-AEC7-C9FDAFA110DB}"/>
                    </a:ext>
                  </a:extLst>
                </p:cNvPr>
                <p:cNvSpPr>
                  <a:spLocks/>
                </p:cNvSpPr>
                <p:nvPr/>
              </p:nvSpPr>
              <p:spPr bwMode="auto">
                <a:xfrm>
                  <a:off x="5549530" y="4009455"/>
                  <a:ext cx="124045" cy="71632"/>
                </a:xfrm>
                <a:custGeom>
                  <a:avLst/>
                  <a:gdLst>
                    <a:gd name="T0" fmla="*/ 150 w 157"/>
                    <a:gd name="T1" fmla="*/ 52 h 91"/>
                    <a:gd name="T2" fmla="*/ 90 w 157"/>
                    <a:gd name="T3" fmla="*/ 87 h 91"/>
                    <a:gd name="T4" fmla="*/ 69 w 157"/>
                    <a:gd name="T5" fmla="*/ 88 h 91"/>
                    <a:gd name="T6" fmla="*/ 5 w 157"/>
                    <a:gd name="T7" fmla="*/ 51 h 91"/>
                    <a:gd name="T8" fmla="*/ 6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3" y="90"/>
                        <a:pt x="74" y="91"/>
                        <a:pt x="69" y="88"/>
                      </a:cubicBezTo>
                      <a:cubicBezTo>
                        <a:pt x="5" y="51"/>
                        <a:pt x="5" y="51"/>
                        <a:pt x="5" y="51"/>
                      </a:cubicBezTo>
                      <a:cubicBezTo>
                        <a:pt x="0" y="48"/>
                        <a:pt x="0" y="42"/>
                        <a:pt x="6" y="39"/>
                      </a:cubicBezTo>
                      <a:cubicBezTo>
                        <a:pt x="67" y="4"/>
                        <a:pt x="67" y="4"/>
                        <a:pt x="67" y="4"/>
                      </a:cubicBezTo>
                      <a:cubicBezTo>
                        <a:pt x="73" y="0"/>
                        <a:pt x="83" y="0"/>
                        <a:pt x="88" y="3"/>
                      </a:cubicBezTo>
                      <a:cubicBezTo>
                        <a:pt x="152" y="40"/>
                        <a:pt x="152" y="40"/>
                        <a:pt x="152" y="40"/>
                      </a:cubicBezTo>
                      <a:cubicBezTo>
                        <a:pt x="157" y="43"/>
                        <a:pt x="156" y="48"/>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2" name="Freeform 495">
                  <a:extLst>
                    <a:ext uri="{FF2B5EF4-FFF2-40B4-BE49-F238E27FC236}">
                      <a16:creationId xmlns="" xmlns:a16="http://schemas.microsoft.com/office/drawing/2014/main" id="{9B4C42A3-4345-44D5-97E0-76950EC81880}"/>
                    </a:ext>
                  </a:extLst>
                </p:cNvPr>
                <p:cNvSpPr>
                  <a:spLocks/>
                </p:cNvSpPr>
                <p:nvPr/>
              </p:nvSpPr>
              <p:spPr bwMode="auto">
                <a:xfrm>
                  <a:off x="4248518" y="4733921"/>
                  <a:ext cx="167722" cy="96673"/>
                </a:xfrm>
                <a:custGeom>
                  <a:avLst/>
                  <a:gdLst>
                    <a:gd name="T0" fmla="*/ 206 w 213"/>
                    <a:gd name="T1" fmla="*/ 52 h 123"/>
                    <a:gd name="T2" fmla="*/ 90 w 213"/>
                    <a:gd name="T3" fmla="*/ 119 h 123"/>
                    <a:gd name="T4" fmla="*/ 69 w 213"/>
                    <a:gd name="T5" fmla="*/ 120 h 123"/>
                    <a:gd name="T6" fmla="*/ 5 w 213"/>
                    <a:gd name="T7" fmla="*/ 83 h 123"/>
                    <a:gd name="T8" fmla="*/ 7 w 213"/>
                    <a:gd name="T9" fmla="*/ 71 h 123"/>
                    <a:gd name="T10" fmla="*/ 123 w 213"/>
                    <a:gd name="T11" fmla="*/ 4 h 123"/>
                    <a:gd name="T12" fmla="*/ 144 w 213"/>
                    <a:gd name="T13" fmla="*/ 3 h 123"/>
                    <a:gd name="T14" fmla="*/ 207 w 213"/>
                    <a:gd name="T15" fmla="*/ 40 h 123"/>
                    <a:gd name="T16" fmla="*/ 206 w 213"/>
                    <a:gd name="T17" fmla="*/ 5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23">
                      <a:moveTo>
                        <a:pt x="206" y="52"/>
                      </a:moveTo>
                      <a:cubicBezTo>
                        <a:pt x="90" y="119"/>
                        <a:pt x="90" y="119"/>
                        <a:pt x="90" y="119"/>
                      </a:cubicBezTo>
                      <a:cubicBezTo>
                        <a:pt x="84" y="122"/>
                        <a:pt x="74" y="123"/>
                        <a:pt x="69" y="120"/>
                      </a:cubicBezTo>
                      <a:cubicBezTo>
                        <a:pt x="5" y="83"/>
                        <a:pt x="5" y="83"/>
                        <a:pt x="5" y="83"/>
                      </a:cubicBezTo>
                      <a:cubicBezTo>
                        <a:pt x="0" y="80"/>
                        <a:pt x="0" y="74"/>
                        <a:pt x="7" y="71"/>
                      </a:cubicBezTo>
                      <a:cubicBezTo>
                        <a:pt x="123" y="4"/>
                        <a:pt x="123" y="4"/>
                        <a:pt x="123" y="4"/>
                      </a:cubicBezTo>
                      <a:cubicBezTo>
                        <a:pt x="129" y="0"/>
                        <a:pt x="138" y="0"/>
                        <a:pt x="144" y="3"/>
                      </a:cubicBezTo>
                      <a:cubicBezTo>
                        <a:pt x="207" y="40"/>
                        <a:pt x="207" y="40"/>
                        <a:pt x="207" y="40"/>
                      </a:cubicBezTo>
                      <a:cubicBezTo>
                        <a:pt x="213" y="43"/>
                        <a:pt x="212" y="48"/>
                        <a:pt x="206"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3" name="Freeform 496">
                  <a:extLst>
                    <a:ext uri="{FF2B5EF4-FFF2-40B4-BE49-F238E27FC236}">
                      <a16:creationId xmlns="" xmlns:a16="http://schemas.microsoft.com/office/drawing/2014/main" id="{C4D6F7D8-93CC-4FAD-854C-05497D3D0953}"/>
                    </a:ext>
                  </a:extLst>
                </p:cNvPr>
                <p:cNvSpPr>
                  <a:spLocks/>
                </p:cNvSpPr>
                <p:nvPr/>
              </p:nvSpPr>
              <p:spPr bwMode="auto">
                <a:xfrm>
                  <a:off x="4386539" y="4653555"/>
                  <a:ext cx="168305" cy="96673"/>
                </a:xfrm>
                <a:custGeom>
                  <a:avLst/>
                  <a:gdLst>
                    <a:gd name="T0" fmla="*/ 206 w 213"/>
                    <a:gd name="T1" fmla="*/ 52 h 123"/>
                    <a:gd name="T2" fmla="*/ 90 w 213"/>
                    <a:gd name="T3" fmla="*/ 119 h 123"/>
                    <a:gd name="T4" fmla="*/ 69 w 213"/>
                    <a:gd name="T5" fmla="*/ 120 h 123"/>
                    <a:gd name="T6" fmla="*/ 6 w 213"/>
                    <a:gd name="T7" fmla="*/ 84 h 123"/>
                    <a:gd name="T8" fmla="*/ 7 w 213"/>
                    <a:gd name="T9" fmla="*/ 72 h 123"/>
                    <a:gd name="T10" fmla="*/ 123 w 213"/>
                    <a:gd name="T11" fmla="*/ 4 h 123"/>
                    <a:gd name="T12" fmla="*/ 144 w 213"/>
                    <a:gd name="T13" fmla="*/ 4 h 123"/>
                    <a:gd name="T14" fmla="*/ 208 w 213"/>
                    <a:gd name="T15" fmla="*/ 40 h 123"/>
                    <a:gd name="T16" fmla="*/ 206 w 213"/>
                    <a:gd name="T17" fmla="*/ 5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23">
                      <a:moveTo>
                        <a:pt x="206" y="52"/>
                      </a:moveTo>
                      <a:cubicBezTo>
                        <a:pt x="90" y="119"/>
                        <a:pt x="90" y="119"/>
                        <a:pt x="90" y="119"/>
                      </a:cubicBezTo>
                      <a:cubicBezTo>
                        <a:pt x="84" y="123"/>
                        <a:pt x="75" y="123"/>
                        <a:pt x="69" y="120"/>
                      </a:cubicBezTo>
                      <a:cubicBezTo>
                        <a:pt x="6" y="84"/>
                        <a:pt x="6" y="84"/>
                        <a:pt x="6" y="84"/>
                      </a:cubicBezTo>
                      <a:cubicBezTo>
                        <a:pt x="0" y="80"/>
                        <a:pt x="1" y="75"/>
                        <a:pt x="7" y="72"/>
                      </a:cubicBezTo>
                      <a:cubicBezTo>
                        <a:pt x="123" y="4"/>
                        <a:pt x="123" y="4"/>
                        <a:pt x="123" y="4"/>
                      </a:cubicBezTo>
                      <a:cubicBezTo>
                        <a:pt x="129" y="1"/>
                        <a:pt x="139" y="0"/>
                        <a:pt x="144" y="4"/>
                      </a:cubicBezTo>
                      <a:cubicBezTo>
                        <a:pt x="208" y="40"/>
                        <a:pt x="208" y="40"/>
                        <a:pt x="208" y="40"/>
                      </a:cubicBezTo>
                      <a:cubicBezTo>
                        <a:pt x="213" y="43"/>
                        <a:pt x="212" y="49"/>
                        <a:pt x="206"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4" name="Freeform 497">
                  <a:extLst>
                    <a:ext uri="{FF2B5EF4-FFF2-40B4-BE49-F238E27FC236}">
                      <a16:creationId xmlns="" xmlns:a16="http://schemas.microsoft.com/office/drawing/2014/main" id="{A6C72895-D3D5-4422-973B-5D79544BD5F9}"/>
                    </a:ext>
                  </a:extLst>
                </p:cNvPr>
                <p:cNvSpPr>
                  <a:spLocks/>
                </p:cNvSpPr>
                <p:nvPr/>
              </p:nvSpPr>
              <p:spPr bwMode="auto">
                <a:xfrm>
                  <a:off x="5081887" y="4253467"/>
                  <a:ext cx="168305" cy="96673"/>
                </a:xfrm>
                <a:custGeom>
                  <a:avLst/>
                  <a:gdLst>
                    <a:gd name="T0" fmla="*/ 207 w 213"/>
                    <a:gd name="T1" fmla="*/ 52 h 123"/>
                    <a:gd name="T2" fmla="*/ 90 w 213"/>
                    <a:gd name="T3" fmla="*/ 119 h 123"/>
                    <a:gd name="T4" fmla="*/ 69 w 213"/>
                    <a:gd name="T5" fmla="*/ 120 h 123"/>
                    <a:gd name="T6" fmla="*/ 6 w 213"/>
                    <a:gd name="T7" fmla="*/ 83 h 123"/>
                    <a:gd name="T8" fmla="*/ 7 w 213"/>
                    <a:gd name="T9" fmla="*/ 71 h 123"/>
                    <a:gd name="T10" fmla="*/ 123 w 213"/>
                    <a:gd name="T11" fmla="*/ 4 h 123"/>
                    <a:gd name="T12" fmla="*/ 144 w 213"/>
                    <a:gd name="T13" fmla="*/ 3 h 123"/>
                    <a:gd name="T14" fmla="*/ 208 w 213"/>
                    <a:gd name="T15" fmla="*/ 40 h 123"/>
                    <a:gd name="T16" fmla="*/ 207 w 213"/>
                    <a:gd name="T17" fmla="*/ 5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23">
                      <a:moveTo>
                        <a:pt x="207" y="52"/>
                      </a:moveTo>
                      <a:cubicBezTo>
                        <a:pt x="90" y="119"/>
                        <a:pt x="90" y="119"/>
                        <a:pt x="90" y="119"/>
                      </a:cubicBezTo>
                      <a:cubicBezTo>
                        <a:pt x="84" y="122"/>
                        <a:pt x="75" y="123"/>
                        <a:pt x="69" y="120"/>
                      </a:cubicBezTo>
                      <a:cubicBezTo>
                        <a:pt x="6" y="83"/>
                        <a:pt x="6" y="83"/>
                        <a:pt x="6" y="83"/>
                      </a:cubicBezTo>
                      <a:cubicBezTo>
                        <a:pt x="0" y="80"/>
                        <a:pt x="1" y="74"/>
                        <a:pt x="7" y="71"/>
                      </a:cubicBezTo>
                      <a:cubicBezTo>
                        <a:pt x="123" y="4"/>
                        <a:pt x="123" y="4"/>
                        <a:pt x="123" y="4"/>
                      </a:cubicBezTo>
                      <a:cubicBezTo>
                        <a:pt x="130" y="0"/>
                        <a:pt x="139" y="0"/>
                        <a:pt x="144" y="3"/>
                      </a:cubicBezTo>
                      <a:cubicBezTo>
                        <a:pt x="208" y="40"/>
                        <a:pt x="208" y="40"/>
                        <a:pt x="208" y="40"/>
                      </a:cubicBezTo>
                      <a:cubicBezTo>
                        <a:pt x="213" y="43"/>
                        <a:pt x="213" y="48"/>
                        <a:pt x="207"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5" name="Freeform 498">
                  <a:extLst>
                    <a:ext uri="{FF2B5EF4-FFF2-40B4-BE49-F238E27FC236}">
                      <a16:creationId xmlns="" xmlns:a16="http://schemas.microsoft.com/office/drawing/2014/main" id="{DB2D0A83-3C25-41B4-9AEE-192276E0D8F4}"/>
                    </a:ext>
                  </a:extLst>
                </p:cNvPr>
                <p:cNvSpPr>
                  <a:spLocks/>
                </p:cNvSpPr>
                <p:nvPr/>
              </p:nvSpPr>
              <p:spPr bwMode="auto">
                <a:xfrm>
                  <a:off x="5220491" y="4173100"/>
                  <a:ext cx="168305" cy="96673"/>
                </a:xfrm>
                <a:custGeom>
                  <a:avLst/>
                  <a:gdLst>
                    <a:gd name="T0" fmla="*/ 206 w 213"/>
                    <a:gd name="T1" fmla="*/ 52 h 123"/>
                    <a:gd name="T2" fmla="*/ 90 w 213"/>
                    <a:gd name="T3" fmla="*/ 119 h 123"/>
                    <a:gd name="T4" fmla="*/ 69 w 213"/>
                    <a:gd name="T5" fmla="*/ 120 h 123"/>
                    <a:gd name="T6" fmla="*/ 5 w 213"/>
                    <a:gd name="T7" fmla="*/ 84 h 123"/>
                    <a:gd name="T8" fmla="*/ 7 w 213"/>
                    <a:gd name="T9" fmla="*/ 71 h 123"/>
                    <a:gd name="T10" fmla="*/ 123 w 213"/>
                    <a:gd name="T11" fmla="*/ 4 h 123"/>
                    <a:gd name="T12" fmla="*/ 144 w 213"/>
                    <a:gd name="T13" fmla="*/ 4 h 123"/>
                    <a:gd name="T14" fmla="*/ 207 w 213"/>
                    <a:gd name="T15" fmla="*/ 40 h 123"/>
                    <a:gd name="T16" fmla="*/ 206 w 213"/>
                    <a:gd name="T17" fmla="*/ 5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23">
                      <a:moveTo>
                        <a:pt x="206" y="52"/>
                      </a:moveTo>
                      <a:cubicBezTo>
                        <a:pt x="90" y="119"/>
                        <a:pt x="90" y="119"/>
                        <a:pt x="90" y="119"/>
                      </a:cubicBezTo>
                      <a:cubicBezTo>
                        <a:pt x="84" y="123"/>
                        <a:pt x="74" y="123"/>
                        <a:pt x="69" y="120"/>
                      </a:cubicBezTo>
                      <a:cubicBezTo>
                        <a:pt x="5" y="84"/>
                        <a:pt x="5" y="84"/>
                        <a:pt x="5" y="84"/>
                      </a:cubicBezTo>
                      <a:cubicBezTo>
                        <a:pt x="0" y="80"/>
                        <a:pt x="1" y="75"/>
                        <a:pt x="7" y="71"/>
                      </a:cubicBezTo>
                      <a:cubicBezTo>
                        <a:pt x="123" y="4"/>
                        <a:pt x="123" y="4"/>
                        <a:pt x="123" y="4"/>
                      </a:cubicBezTo>
                      <a:cubicBezTo>
                        <a:pt x="129" y="1"/>
                        <a:pt x="138" y="0"/>
                        <a:pt x="144" y="4"/>
                      </a:cubicBezTo>
                      <a:cubicBezTo>
                        <a:pt x="207" y="40"/>
                        <a:pt x="207" y="40"/>
                        <a:pt x="207" y="40"/>
                      </a:cubicBezTo>
                      <a:cubicBezTo>
                        <a:pt x="213" y="43"/>
                        <a:pt x="212" y="49"/>
                        <a:pt x="206"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6" name="Freeform 499">
                  <a:extLst>
                    <a:ext uri="{FF2B5EF4-FFF2-40B4-BE49-F238E27FC236}">
                      <a16:creationId xmlns="" xmlns:a16="http://schemas.microsoft.com/office/drawing/2014/main" id="{C8810684-0EBD-4A30-8917-A856F220A433}"/>
                    </a:ext>
                  </a:extLst>
                </p:cNvPr>
                <p:cNvSpPr>
                  <a:spLocks/>
                </p:cNvSpPr>
                <p:nvPr/>
              </p:nvSpPr>
              <p:spPr bwMode="auto">
                <a:xfrm>
                  <a:off x="3968398" y="4403718"/>
                  <a:ext cx="124627" cy="71632"/>
                </a:xfrm>
                <a:custGeom>
                  <a:avLst/>
                  <a:gdLst>
                    <a:gd name="T0" fmla="*/ 151 w 158"/>
                    <a:gd name="T1" fmla="*/ 52 h 91"/>
                    <a:gd name="T2" fmla="*/ 90 w 158"/>
                    <a:gd name="T3" fmla="*/ 87 h 91"/>
                    <a:gd name="T4" fmla="*/ 69 w 158"/>
                    <a:gd name="T5" fmla="*/ 88 h 91"/>
                    <a:gd name="T6" fmla="*/ 6 w 158"/>
                    <a:gd name="T7" fmla="*/ 51 h 91"/>
                    <a:gd name="T8" fmla="*/ 7 w 158"/>
                    <a:gd name="T9" fmla="*/ 39 h 91"/>
                    <a:gd name="T10" fmla="*/ 68 w 158"/>
                    <a:gd name="T11" fmla="*/ 4 h 91"/>
                    <a:gd name="T12" fmla="*/ 89 w 158"/>
                    <a:gd name="T13" fmla="*/ 3 h 91"/>
                    <a:gd name="T14" fmla="*/ 152 w 158"/>
                    <a:gd name="T15" fmla="*/ 40 h 91"/>
                    <a:gd name="T16" fmla="*/ 151 w 158"/>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1">
                      <a:moveTo>
                        <a:pt x="151" y="52"/>
                      </a:moveTo>
                      <a:cubicBezTo>
                        <a:pt x="90" y="87"/>
                        <a:pt x="90" y="87"/>
                        <a:pt x="90" y="87"/>
                      </a:cubicBezTo>
                      <a:cubicBezTo>
                        <a:pt x="84" y="91"/>
                        <a:pt x="75" y="91"/>
                        <a:pt x="69" y="88"/>
                      </a:cubicBezTo>
                      <a:cubicBezTo>
                        <a:pt x="6" y="51"/>
                        <a:pt x="6" y="51"/>
                        <a:pt x="6" y="51"/>
                      </a:cubicBezTo>
                      <a:cubicBezTo>
                        <a:pt x="0" y="48"/>
                        <a:pt x="1" y="43"/>
                        <a:pt x="7" y="39"/>
                      </a:cubicBezTo>
                      <a:cubicBezTo>
                        <a:pt x="68" y="4"/>
                        <a:pt x="68" y="4"/>
                        <a:pt x="68" y="4"/>
                      </a:cubicBezTo>
                      <a:cubicBezTo>
                        <a:pt x="74" y="0"/>
                        <a:pt x="83" y="0"/>
                        <a:pt x="89" y="3"/>
                      </a:cubicBezTo>
                      <a:cubicBezTo>
                        <a:pt x="152" y="40"/>
                        <a:pt x="152" y="40"/>
                        <a:pt x="152" y="40"/>
                      </a:cubicBezTo>
                      <a:cubicBezTo>
                        <a:pt x="158" y="43"/>
                        <a:pt x="157" y="48"/>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7" name="Freeform 500">
                  <a:extLst>
                    <a:ext uri="{FF2B5EF4-FFF2-40B4-BE49-F238E27FC236}">
                      <a16:creationId xmlns="" xmlns:a16="http://schemas.microsoft.com/office/drawing/2014/main" id="{073BACBB-617D-4D7E-B4F8-61A844C8FF35}"/>
                    </a:ext>
                  </a:extLst>
                </p:cNvPr>
                <p:cNvSpPr>
                  <a:spLocks/>
                </p:cNvSpPr>
                <p:nvPr/>
              </p:nvSpPr>
              <p:spPr bwMode="auto">
                <a:xfrm>
                  <a:off x="3893273" y="3804461"/>
                  <a:ext cx="1425057" cy="821140"/>
                </a:xfrm>
                <a:custGeom>
                  <a:avLst/>
                  <a:gdLst>
                    <a:gd name="T0" fmla="*/ 1799 w 1806"/>
                    <a:gd name="T1" fmla="*/ 52 h 1043"/>
                    <a:gd name="T2" fmla="*/ 90 w 1806"/>
                    <a:gd name="T3" fmla="*/ 1039 h 1043"/>
                    <a:gd name="T4" fmla="*/ 69 w 1806"/>
                    <a:gd name="T5" fmla="*/ 1040 h 1043"/>
                    <a:gd name="T6" fmla="*/ 5 w 1806"/>
                    <a:gd name="T7" fmla="*/ 1003 h 1043"/>
                    <a:gd name="T8" fmla="*/ 7 w 1806"/>
                    <a:gd name="T9" fmla="*/ 991 h 1043"/>
                    <a:gd name="T10" fmla="*/ 1716 w 1806"/>
                    <a:gd name="T11" fmla="*/ 4 h 1043"/>
                    <a:gd name="T12" fmla="*/ 1737 w 1806"/>
                    <a:gd name="T13" fmla="*/ 3 h 1043"/>
                    <a:gd name="T14" fmla="*/ 1801 w 1806"/>
                    <a:gd name="T15" fmla="*/ 40 h 1043"/>
                    <a:gd name="T16" fmla="*/ 1799 w 1806"/>
                    <a:gd name="T17" fmla="*/ 5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6" h="1043">
                      <a:moveTo>
                        <a:pt x="1799" y="52"/>
                      </a:moveTo>
                      <a:cubicBezTo>
                        <a:pt x="90" y="1039"/>
                        <a:pt x="90" y="1039"/>
                        <a:pt x="90" y="1039"/>
                      </a:cubicBezTo>
                      <a:cubicBezTo>
                        <a:pt x="84" y="1043"/>
                        <a:pt x="74" y="1043"/>
                        <a:pt x="69" y="1040"/>
                      </a:cubicBezTo>
                      <a:cubicBezTo>
                        <a:pt x="5" y="1003"/>
                        <a:pt x="5" y="1003"/>
                        <a:pt x="5" y="1003"/>
                      </a:cubicBezTo>
                      <a:cubicBezTo>
                        <a:pt x="0" y="1000"/>
                        <a:pt x="1" y="995"/>
                        <a:pt x="7" y="991"/>
                      </a:cubicBezTo>
                      <a:cubicBezTo>
                        <a:pt x="1716" y="4"/>
                        <a:pt x="1716" y="4"/>
                        <a:pt x="1716" y="4"/>
                      </a:cubicBezTo>
                      <a:cubicBezTo>
                        <a:pt x="1723" y="1"/>
                        <a:pt x="1732" y="0"/>
                        <a:pt x="1737" y="3"/>
                      </a:cubicBezTo>
                      <a:cubicBezTo>
                        <a:pt x="1801" y="40"/>
                        <a:pt x="1801" y="40"/>
                        <a:pt x="1801" y="40"/>
                      </a:cubicBezTo>
                      <a:cubicBezTo>
                        <a:pt x="1806" y="43"/>
                        <a:pt x="1806" y="48"/>
                        <a:pt x="1799"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8" name="Freeform 501">
                  <a:extLst>
                    <a:ext uri="{FF2B5EF4-FFF2-40B4-BE49-F238E27FC236}">
                      <a16:creationId xmlns="" xmlns:a16="http://schemas.microsoft.com/office/drawing/2014/main" id="{B8FEDCE2-12DB-4D28-98C3-12AD74499802}"/>
                    </a:ext>
                  </a:extLst>
                </p:cNvPr>
                <p:cNvSpPr>
                  <a:spLocks/>
                </p:cNvSpPr>
                <p:nvPr/>
              </p:nvSpPr>
              <p:spPr bwMode="auto">
                <a:xfrm>
                  <a:off x="3982958" y="3856874"/>
                  <a:ext cx="1426221" cy="821140"/>
                </a:xfrm>
                <a:custGeom>
                  <a:avLst/>
                  <a:gdLst>
                    <a:gd name="T0" fmla="*/ 1800 w 1807"/>
                    <a:gd name="T1" fmla="*/ 52 h 1043"/>
                    <a:gd name="T2" fmla="*/ 90 w 1807"/>
                    <a:gd name="T3" fmla="*/ 1039 h 1043"/>
                    <a:gd name="T4" fmla="*/ 69 w 1807"/>
                    <a:gd name="T5" fmla="*/ 1040 h 1043"/>
                    <a:gd name="T6" fmla="*/ 6 w 1807"/>
                    <a:gd name="T7" fmla="*/ 1003 h 1043"/>
                    <a:gd name="T8" fmla="*/ 7 w 1807"/>
                    <a:gd name="T9" fmla="*/ 991 h 1043"/>
                    <a:gd name="T10" fmla="*/ 1717 w 1807"/>
                    <a:gd name="T11" fmla="*/ 4 h 1043"/>
                    <a:gd name="T12" fmla="*/ 1737 w 1807"/>
                    <a:gd name="T13" fmla="*/ 3 h 1043"/>
                    <a:gd name="T14" fmla="*/ 1801 w 1807"/>
                    <a:gd name="T15" fmla="*/ 40 h 1043"/>
                    <a:gd name="T16" fmla="*/ 1800 w 1807"/>
                    <a:gd name="T17" fmla="*/ 5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7" h="1043">
                      <a:moveTo>
                        <a:pt x="1800" y="52"/>
                      </a:moveTo>
                      <a:cubicBezTo>
                        <a:pt x="90" y="1039"/>
                        <a:pt x="90" y="1039"/>
                        <a:pt x="90" y="1039"/>
                      </a:cubicBezTo>
                      <a:cubicBezTo>
                        <a:pt x="84" y="1043"/>
                        <a:pt x="75" y="1043"/>
                        <a:pt x="69" y="1040"/>
                      </a:cubicBezTo>
                      <a:cubicBezTo>
                        <a:pt x="6" y="1003"/>
                        <a:pt x="6" y="1003"/>
                        <a:pt x="6" y="1003"/>
                      </a:cubicBezTo>
                      <a:cubicBezTo>
                        <a:pt x="0" y="1000"/>
                        <a:pt x="1" y="995"/>
                        <a:pt x="7" y="991"/>
                      </a:cubicBezTo>
                      <a:cubicBezTo>
                        <a:pt x="1717" y="4"/>
                        <a:pt x="1717" y="4"/>
                        <a:pt x="1717" y="4"/>
                      </a:cubicBezTo>
                      <a:cubicBezTo>
                        <a:pt x="1723" y="0"/>
                        <a:pt x="1732" y="0"/>
                        <a:pt x="1737" y="3"/>
                      </a:cubicBezTo>
                      <a:cubicBezTo>
                        <a:pt x="1801" y="40"/>
                        <a:pt x="1801" y="40"/>
                        <a:pt x="1801" y="40"/>
                      </a:cubicBezTo>
                      <a:cubicBezTo>
                        <a:pt x="1807" y="43"/>
                        <a:pt x="1806" y="48"/>
                        <a:pt x="180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49" name="Freeform 502">
                  <a:extLst>
                    <a:ext uri="{FF2B5EF4-FFF2-40B4-BE49-F238E27FC236}">
                      <a16:creationId xmlns="" xmlns:a16="http://schemas.microsoft.com/office/drawing/2014/main" id="{6CB3D29E-9841-4C94-B390-16DD7A750799}"/>
                    </a:ext>
                  </a:extLst>
                </p:cNvPr>
                <p:cNvSpPr>
                  <a:spLocks/>
                </p:cNvSpPr>
                <p:nvPr/>
              </p:nvSpPr>
              <p:spPr bwMode="auto">
                <a:xfrm>
                  <a:off x="4073225" y="3908705"/>
                  <a:ext cx="1426221" cy="821140"/>
                </a:xfrm>
                <a:custGeom>
                  <a:avLst/>
                  <a:gdLst>
                    <a:gd name="T0" fmla="*/ 1800 w 1807"/>
                    <a:gd name="T1" fmla="*/ 52 h 1043"/>
                    <a:gd name="T2" fmla="*/ 90 w 1807"/>
                    <a:gd name="T3" fmla="*/ 1039 h 1043"/>
                    <a:gd name="T4" fmla="*/ 69 w 1807"/>
                    <a:gd name="T5" fmla="*/ 1040 h 1043"/>
                    <a:gd name="T6" fmla="*/ 6 w 1807"/>
                    <a:gd name="T7" fmla="*/ 1003 h 1043"/>
                    <a:gd name="T8" fmla="*/ 7 w 1807"/>
                    <a:gd name="T9" fmla="*/ 991 h 1043"/>
                    <a:gd name="T10" fmla="*/ 1717 w 1807"/>
                    <a:gd name="T11" fmla="*/ 4 h 1043"/>
                    <a:gd name="T12" fmla="*/ 1738 w 1807"/>
                    <a:gd name="T13" fmla="*/ 3 h 1043"/>
                    <a:gd name="T14" fmla="*/ 1801 w 1807"/>
                    <a:gd name="T15" fmla="*/ 40 h 1043"/>
                    <a:gd name="T16" fmla="*/ 1800 w 1807"/>
                    <a:gd name="T17" fmla="*/ 5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7" h="1043">
                      <a:moveTo>
                        <a:pt x="1800" y="52"/>
                      </a:moveTo>
                      <a:cubicBezTo>
                        <a:pt x="90" y="1039"/>
                        <a:pt x="90" y="1039"/>
                        <a:pt x="90" y="1039"/>
                      </a:cubicBezTo>
                      <a:cubicBezTo>
                        <a:pt x="84" y="1043"/>
                        <a:pt x="75" y="1043"/>
                        <a:pt x="69" y="1040"/>
                      </a:cubicBezTo>
                      <a:cubicBezTo>
                        <a:pt x="6" y="1003"/>
                        <a:pt x="6" y="1003"/>
                        <a:pt x="6" y="1003"/>
                      </a:cubicBezTo>
                      <a:cubicBezTo>
                        <a:pt x="0" y="1000"/>
                        <a:pt x="1" y="995"/>
                        <a:pt x="7" y="991"/>
                      </a:cubicBezTo>
                      <a:cubicBezTo>
                        <a:pt x="1717" y="4"/>
                        <a:pt x="1717" y="4"/>
                        <a:pt x="1717" y="4"/>
                      </a:cubicBezTo>
                      <a:cubicBezTo>
                        <a:pt x="1723" y="0"/>
                        <a:pt x="1732" y="0"/>
                        <a:pt x="1738" y="3"/>
                      </a:cubicBezTo>
                      <a:cubicBezTo>
                        <a:pt x="1801" y="40"/>
                        <a:pt x="1801" y="40"/>
                        <a:pt x="1801" y="40"/>
                      </a:cubicBezTo>
                      <a:cubicBezTo>
                        <a:pt x="1807" y="43"/>
                        <a:pt x="1806" y="48"/>
                        <a:pt x="180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0" name="Freeform 503">
                  <a:extLst>
                    <a:ext uri="{FF2B5EF4-FFF2-40B4-BE49-F238E27FC236}">
                      <a16:creationId xmlns="" xmlns:a16="http://schemas.microsoft.com/office/drawing/2014/main" id="{A1F00F64-BD5E-4A5F-BEF6-616CAF48020B}"/>
                    </a:ext>
                  </a:extLst>
                </p:cNvPr>
                <p:cNvSpPr>
                  <a:spLocks/>
                </p:cNvSpPr>
                <p:nvPr/>
              </p:nvSpPr>
              <p:spPr bwMode="auto">
                <a:xfrm>
                  <a:off x="4164074" y="4070603"/>
                  <a:ext cx="1233457" cy="711073"/>
                </a:xfrm>
                <a:custGeom>
                  <a:avLst/>
                  <a:gdLst>
                    <a:gd name="T0" fmla="*/ 1556 w 1563"/>
                    <a:gd name="T1" fmla="*/ 52 h 903"/>
                    <a:gd name="T2" fmla="*/ 90 w 1563"/>
                    <a:gd name="T3" fmla="*/ 899 h 903"/>
                    <a:gd name="T4" fmla="*/ 69 w 1563"/>
                    <a:gd name="T5" fmla="*/ 900 h 903"/>
                    <a:gd name="T6" fmla="*/ 5 w 1563"/>
                    <a:gd name="T7" fmla="*/ 863 h 903"/>
                    <a:gd name="T8" fmla="*/ 7 w 1563"/>
                    <a:gd name="T9" fmla="*/ 851 h 903"/>
                    <a:gd name="T10" fmla="*/ 1473 w 1563"/>
                    <a:gd name="T11" fmla="*/ 4 h 903"/>
                    <a:gd name="T12" fmla="*/ 1494 w 1563"/>
                    <a:gd name="T13" fmla="*/ 3 h 903"/>
                    <a:gd name="T14" fmla="*/ 1558 w 1563"/>
                    <a:gd name="T15" fmla="*/ 40 h 903"/>
                    <a:gd name="T16" fmla="*/ 1556 w 1563"/>
                    <a:gd name="T17" fmla="*/ 52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3" h="903">
                      <a:moveTo>
                        <a:pt x="1556" y="52"/>
                      </a:moveTo>
                      <a:cubicBezTo>
                        <a:pt x="90" y="899"/>
                        <a:pt x="90" y="899"/>
                        <a:pt x="90" y="899"/>
                      </a:cubicBezTo>
                      <a:cubicBezTo>
                        <a:pt x="83" y="903"/>
                        <a:pt x="74" y="903"/>
                        <a:pt x="69" y="900"/>
                      </a:cubicBezTo>
                      <a:cubicBezTo>
                        <a:pt x="5" y="863"/>
                        <a:pt x="5" y="863"/>
                        <a:pt x="5" y="863"/>
                      </a:cubicBezTo>
                      <a:cubicBezTo>
                        <a:pt x="0" y="860"/>
                        <a:pt x="0" y="855"/>
                        <a:pt x="7" y="851"/>
                      </a:cubicBezTo>
                      <a:cubicBezTo>
                        <a:pt x="1473" y="4"/>
                        <a:pt x="1473" y="4"/>
                        <a:pt x="1473" y="4"/>
                      </a:cubicBezTo>
                      <a:cubicBezTo>
                        <a:pt x="1479" y="1"/>
                        <a:pt x="1489" y="0"/>
                        <a:pt x="1494" y="3"/>
                      </a:cubicBezTo>
                      <a:cubicBezTo>
                        <a:pt x="1558" y="40"/>
                        <a:pt x="1558" y="40"/>
                        <a:pt x="1558" y="40"/>
                      </a:cubicBezTo>
                      <a:cubicBezTo>
                        <a:pt x="1563" y="43"/>
                        <a:pt x="1562" y="49"/>
                        <a:pt x="1556"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1" name="Freeform 504">
                  <a:extLst>
                    <a:ext uri="{FF2B5EF4-FFF2-40B4-BE49-F238E27FC236}">
                      <a16:creationId xmlns="" xmlns:a16="http://schemas.microsoft.com/office/drawing/2014/main" id="{02C41051-B4D8-4011-9187-93AF6EB45D88}"/>
                    </a:ext>
                  </a:extLst>
                </p:cNvPr>
                <p:cNvSpPr>
                  <a:spLocks/>
                </p:cNvSpPr>
                <p:nvPr/>
              </p:nvSpPr>
              <p:spPr bwMode="auto">
                <a:xfrm>
                  <a:off x="4058083" y="4351887"/>
                  <a:ext cx="124627" cy="71632"/>
                </a:xfrm>
                <a:custGeom>
                  <a:avLst/>
                  <a:gdLst>
                    <a:gd name="T0" fmla="*/ 151 w 158"/>
                    <a:gd name="T1" fmla="*/ 52 h 91"/>
                    <a:gd name="T2" fmla="*/ 90 w 158"/>
                    <a:gd name="T3" fmla="*/ 87 h 91"/>
                    <a:gd name="T4" fmla="*/ 69 w 158"/>
                    <a:gd name="T5" fmla="*/ 88 h 91"/>
                    <a:gd name="T6" fmla="*/ 5 w 158"/>
                    <a:gd name="T7" fmla="*/ 51 h 91"/>
                    <a:gd name="T8" fmla="*/ 7 w 158"/>
                    <a:gd name="T9" fmla="*/ 39 h 91"/>
                    <a:gd name="T10" fmla="*/ 68 w 158"/>
                    <a:gd name="T11" fmla="*/ 4 h 91"/>
                    <a:gd name="T12" fmla="*/ 88 w 158"/>
                    <a:gd name="T13" fmla="*/ 3 h 91"/>
                    <a:gd name="T14" fmla="*/ 152 w 158"/>
                    <a:gd name="T15" fmla="*/ 40 h 91"/>
                    <a:gd name="T16" fmla="*/ 151 w 158"/>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1">
                      <a:moveTo>
                        <a:pt x="151" y="52"/>
                      </a:moveTo>
                      <a:cubicBezTo>
                        <a:pt x="90" y="87"/>
                        <a:pt x="90" y="87"/>
                        <a:pt x="90" y="87"/>
                      </a:cubicBezTo>
                      <a:cubicBezTo>
                        <a:pt x="84" y="91"/>
                        <a:pt x="74" y="91"/>
                        <a:pt x="69" y="88"/>
                      </a:cubicBezTo>
                      <a:cubicBezTo>
                        <a:pt x="5" y="51"/>
                        <a:pt x="5" y="51"/>
                        <a:pt x="5" y="51"/>
                      </a:cubicBezTo>
                      <a:cubicBezTo>
                        <a:pt x="0" y="48"/>
                        <a:pt x="1" y="43"/>
                        <a:pt x="7" y="39"/>
                      </a:cubicBezTo>
                      <a:cubicBezTo>
                        <a:pt x="68" y="4"/>
                        <a:pt x="68" y="4"/>
                        <a:pt x="68" y="4"/>
                      </a:cubicBezTo>
                      <a:cubicBezTo>
                        <a:pt x="74" y="1"/>
                        <a:pt x="83" y="0"/>
                        <a:pt x="88" y="3"/>
                      </a:cubicBezTo>
                      <a:cubicBezTo>
                        <a:pt x="152" y="40"/>
                        <a:pt x="152" y="40"/>
                        <a:pt x="152" y="40"/>
                      </a:cubicBezTo>
                      <a:cubicBezTo>
                        <a:pt x="158" y="43"/>
                        <a:pt x="157" y="49"/>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2" name="Freeform 505">
                  <a:extLst>
                    <a:ext uri="{FF2B5EF4-FFF2-40B4-BE49-F238E27FC236}">
                      <a16:creationId xmlns="" xmlns:a16="http://schemas.microsoft.com/office/drawing/2014/main" id="{17007AB9-2B5D-4837-B311-6C7A9D027BA2}"/>
                    </a:ext>
                  </a:extLst>
                </p:cNvPr>
                <p:cNvSpPr>
                  <a:spLocks/>
                </p:cNvSpPr>
                <p:nvPr/>
              </p:nvSpPr>
              <p:spPr bwMode="auto">
                <a:xfrm>
                  <a:off x="4148350" y="4300639"/>
                  <a:ext cx="123462" cy="71632"/>
                </a:xfrm>
                <a:custGeom>
                  <a:avLst/>
                  <a:gdLst>
                    <a:gd name="T0" fmla="*/ 151 w 157"/>
                    <a:gd name="T1" fmla="*/ 51 h 91"/>
                    <a:gd name="T2" fmla="*/ 90 w 157"/>
                    <a:gd name="T3" fmla="*/ 87 h 91"/>
                    <a:gd name="T4" fmla="*/ 69 w 157"/>
                    <a:gd name="T5" fmla="*/ 87 h 91"/>
                    <a:gd name="T6" fmla="*/ 5 w 157"/>
                    <a:gd name="T7" fmla="*/ 51 h 91"/>
                    <a:gd name="T8" fmla="*/ 7 w 157"/>
                    <a:gd name="T9" fmla="*/ 39 h 91"/>
                    <a:gd name="T10" fmla="*/ 67 w 157"/>
                    <a:gd name="T11" fmla="*/ 4 h 91"/>
                    <a:gd name="T12" fmla="*/ 88 w 157"/>
                    <a:gd name="T13" fmla="*/ 3 h 91"/>
                    <a:gd name="T14" fmla="*/ 152 w 157"/>
                    <a:gd name="T15" fmla="*/ 39 h 91"/>
                    <a:gd name="T16" fmla="*/ 151 w 157"/>
                    <a:gd name="T17"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1" y="51"/>
                      </a:moveTo>
                      <a:cubicBezTo>
                        <a:pt x="90" y="87"/>
                        <a:pt x="90" y="87"/>
                        <a:pt x="90" y="87"/>
                      </a:cubicBezTo>
                      <a:cubicBezTo>
                        <a:pt x="84" y="90"/>
                        <a:pt x="74" y="91"/>
                        <a:pt x="69" y="87"/>
                      </a:cubicBezTo>
                      <a:cubicBezTo>
                        <a:pt x="5" y="51"/>
                        <a:pt x="5" y="51"/>
                        <a:pt x="5" y="51"/>
                      </a:cubicBezTo>
                      <a:cubicBezTo>
                        <a:pt x="0" y="48"/>
                        <a:pt x="1" y="42"/>
                        <a:pt x="7" y="39"/>
                      </a:cubicBezTo>
                      <a:cubicBezTo>
                        <a:pt x="67" y="4"/>
                        <a:pt x="67" y="4"/>
                        <a:pt x="67" y="4"/>
                      </a:cubicBezTo>
                      <a:cubicBezTo>
                        <a:pt x="74" y="0"/>
                        <a:pt x="83" y="0"/>
                        <a:pt x="88" y="3"/>
                      </a:cubicBezTo>
                      <a:cubicBezTo>
                        <a:pt x="152" y="39"/>
                        <a:pt x="152" y="39"/>
                        <a:pt x="152" y="39"/>
                      </a:cubicBezTo>
                      <a:cubicBezTo>
                        <a:pt x="157" y="43"/>
                        <a:pt x="157" y="48"/>
                        <a:pt x="151" y="51"/>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3" name="Freeform 506">
                  <a:extLst>
                    <a:ext uri="{FF2B5EF4-FFF2-40B4-BE49-F238E27FC236}">
                      <a16:creationId xmlns="" xmlns:a16="http://schemas.microsoft.com/office/drawing/2014/main" id="{12871BE0-D461-4542-BBF3-54986436370F}"/>
                    </a:ext>
                  </a:extLst>
                </p:cNvPr>
                <p:cNvSpPr>
                  <a:spLocks/>
                </p:cNvSpPr>
                <p:nvPr/>
              </p:nvSpPr>
              <p:spPr bwMode="auto">
                <a:xfrm>
                  <a:off x="4238035" y="4248808"/>
                  <a:ext cx="124045" cy="71632"/>
                </a:xfrm>
                <a:custGeom>
                  <a:avLst/>
                  <a:gdLst>
                    <a:gd name="T0" fmla="*/ 150 w 157"/>
                    <a:gd name="T1" fmla="*/ 52 h 91"/>
                    <a:gd name="T2" fmla="*/ 90 w 157"/>
                    <a:gd name="T3" fmla="*/ 87 h 91"/>
                    <a:gd name="T4" fmla="*/ 69 w 157"/>
                    <a:gd name="T5" fmla="*/ 88 h 91"/>
                    <a:gd name="T6" fmla="*/ 5 w 157"/>
                    <a:gd name="T7" fmla="*/ 51 h 91"/>
                    <a:gd name="T8" fmla="*/ 7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3" y="90"/>
                        <a:pt x="74" y="91"/>
                        <a:pt x="69" y="88"/>
                      </a:cubicBezTo>
                      <a:cubicBezTo>
                        <a:pt x="5" y="51"/>
                        <a:pt x="5" y="51"/>
                        <a:pt x="5" y="51"/>
                      </a:cubicBezTo>
                      <a:cubicBezTo>
                        <a:pt x="0" y="48"/>
                        <a:pt x="0" y="42"/>
                        <a:pt x="7" y="39"/>
                      </a:cubicBezTo>
                      <a:cubicBezTo>
                        <a:pt x="67" y="4"/>
                        <a:pt x="67" y="4"/>
                        <a:pt x="67" y="4"/>
                      </a:cubicBezTo>
                      <a:cubicBezTo>
                        <a:pt x="73" y="0"/>
                        <a:pt x="83" y="0"/>
                        <a:pt x="88" y="3"/>
                      </a:cubicBezTo>
                      <a:cubicBezTo>
                        <a:pt x="152" y="40"/>
                        <a:pt x="152" y="40"/>
                        <a:pt x="152" y="40"/>
                      </a:cubicBezTo>
                      <a:cubicBezTo>
                        <a:pt x="157" y="43"/>
                        <a:pt x="157" y="48"/>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4" name="Freeform 507">
                  <a:extLst>
                    <a:ext uri="{FF2B5EF4-FFF2-40B4-BE49-F238E27FC236}">
                      <a16:creationId xmlns="" xmlns:a16="http://schemas.microsoft.com/office/drawing/2014/main" id="{326D210F-B649-464D-87E5-92204122F5B2}"/>
                    </a:ext>
                  </a:extLst>
                </p:cNvPr>
                <p:cNvSpPr>
                  <a:spLocks/>
                </p:cNvSpPr>
                <p:nvPr/>
              </p:nvSpPr>
              <p:spPr bwMode="auto">
                <a:xfrm>
                  <a:off x="4444776" y="4128840"/>
                  <a:ext cx="124045" cy="71632"/>
                </a:xfrm>
                <a:custGeom>
                  <a:avLst/>
                  <a:gdLst>
                    <a:gd name="T0" fmla="*/ 151 w 157"/>
                    <a:gd name="T1" fmla="*/ 52 h 91"/>
                    <a:gd name="T2" fmla="*/ 90 w 157"/>
                    <a:gd name="T3" fmla="*/ 87 h 91"/>
                    <a:gd name="T4" fmla="*/ 69 w 157"/>
                    <a:gd name="T5" fmla="*/ 88 h 91"/>
                    <a:gd name="T6" fmla="*/ 5 w 157"/>
                    <a:gd name="T7" fmla="*/ 52 h 91"/>
                    <a:gd name="T8" fmla="*/ 7 w 157"/>
                    <a:gd name="T9" fmla="*/ 39 h 91"/>
                    <a:gd name="T10" fmla="*/ 67 w 157"/>
                    <a:gd name="T11" fmla="*/ 4 h 91"/>
                    <a:gd name="T12" fmla="*/ 88 w 157"/>
                    <a:gd name="T13" fmla="*/ 4 h 91"/>
                    <a:gd name="T14" fmla="*/ 152 w 157"/>
                    <a:gd name="T15" fmla="*/ 40 h 91"/>
                    <a:gd name="T16" fmla="*/ 151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1" y="52"/>
                      </a:moveTo>
                      <a:cubicBezTo>
                        <a:pt x="90" y="87"/>
                        <a:pt x="90" y="87"/>
                        <a:pt x="90" y="87"/>
                      </a:cubicBezTo>
                      <a:cubicBezTo>
                        <a:pt x="84" y="91"/>
                        <a:pt x="74" y="91"/>
                        <a:pt x="69" y="88"/>
                      </a:cubicBezTo>
                      <a:cubicBezTo>
                        <a:pt x="5" y="52"/>
                        <a:pt x="5" y="52"/>
                        <a:pt x="5" y="52"/>
                      </a:cubicBezTo>
                      <a:cubicBezTo>
                        <a:pt x="0" y="48"/>
                        <a:pt x="1" y="43"/>
                        <a:pt x="7" y="39"/>
                      </a:cubicBezTo>
                      <a:cubicBezTo>
                        <a:pt x="67" y="4"/>
                        <a:pt x="67" y="4"/>
                        <a:pt x="67" y="4"/>
                      </a:cubicBezTo>
                      <a:cubicBezTo>
                        <a:pt x="74" y="1"/>
                        <a:pt x="83" y="0"/>
                        <a:pt x="88" y="4"/>
                      </a:cubicBezTo>
                      <a:cubicBezTo>
                        <a:pt x="152" y="40"/>
                        <a:pt x="152" y="40"/>
                        <a:pt x="152" y="40"/>
                      </a:cubicBezTo>
                      <a:cubicBezTo>
                        <a:pt x="157" y="43"/>
                        <a:pt x="157" y="49"/>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5" name="Freeform 508">
                  <a:extLst>
                    <a:ext uri="{FF2B5EF4-FFF2-40B4-BE49-F238E27FC236}">
                      <a16:creationId xmlns="" xmlns:a16="http://schemas.microsoft.com/office/drawing/2014/main" id="{EB977582-E115-4BC3-936A-D0CFE238B070}"/>
                    </a:ext>
                  </a:extLst>
                </p:cNvPr>
                <p:cNvSpPr>
                  <a:spLocks/>
                </p:cNvSpPr>
                <p:nvPr/>
              </p:nvSpPr>
              <p:spPr bwMode="auto">
                <a:xfrm>
                  <a:off x="4535043" y="4078174"/>
                  <a:ext cx="123462" cy="71632"/>
                </a:xfrm>
                <a:custGeom>
                  <a:avLst/>
                  <a:gdLst>
                    <a:gd name="T0" fmla="*/ 150 w 157"/>
                    <a:gd name="T1" fmla="*/ 52 h 91"/>
                    <a:gd name="T2" fmla="*/ 90 w 157"/>
                    <a:gd name="T3" fmla="*/ 87 h 91"/>
                    <a:gd name="T4" fmla="*/ 69 w 157"/>
                    <a:gd name="T5" fmla="*/ 88 h 91"/>
                    <a:gd name="T6" fmla="*/ 5 w 157"/>
                    <a:gd name="T7" fmla="*/ 51 h 91"/>
                    <a:gd name="T8" fmla="*/ 7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4" y="90"/>
                        <a:pt x="74" y="91"/>
                        <a:pt x="69" y="88"/>
                      </a:cubicBezTo>
                      <a:cubicBezTo>
                        <a:pt x="5" y="51"/>
                        <a:pt x="5" y="51"/>
                        <a:pt x="5" y="51"/>
                      </a:cubicBezTo>
                      <a:cubicBezTo>
                        <a:pt x="0" y="48"/>
                        <a:pt x="0" y="42"/>
                        <a:pt x="7" y="39"/>
                      </a:cubicBezTo>
                      <a:cubicBezTo>
                        <a:pt x="67" y="4"/>
                        <a:pt x="67" y="4"/>
                        <a:pt x="67" y="4"/>
                      </a:cubicBezTo>
                      <a:cubicBezTo>
                        <a:pt x="73" y="0"/>
                        <a:pt x="83" y="0"/>
                        <a:pt x="88" y="3"/>
                      </a:cubicBezTo>
                      <a:cubicBezTo>
                        <a:pt x="152" y="40"/>
                        <a:pt x="152" y="40"/>
                        <a:pt x="152" y="40"/>
                      </a:cubicBezTo>
                      <a:cubicBezTo>
                        <a:pt x="157" y="43"/>
                        <a:pt x="157" y="48"/>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6" name="Freeform 509">
                  <a:extLst>
                    <a:ext uri="{FF2B5EF4-FFF2-40B4-BE49-F238E27FC236}">
                      <a16:creationId xmlns="" xmlns:a16="http://schemas.microsoft.com/office/drawing/2014/main" id="{A73E3F58-5D1A-44E7-8C32-34EA212754EA}"/>
                    </a:ext>
                  </a:extLst>
                </p:cNvPr>
                <p:cNvSpPr>
                  <a:spLocks/>
                </p:cNvSpPr>
                <p:nvPr/>
              </p:nvSpPr>
              <p:spPr bwMode="auto">
                <a:xfrm>
                  <a:off x="4624728" y="4025761"/>
                  <a:ext cx="124045" cy="71632"/>
                </a:xfrm>
                <a:custGeom>
                  <a:avLst/>
                  <a:gdLst>
                    <a:gd name="T0" fmla="*/ 150 w 157"/>
                    <a:gd name="T1" fmla="*/ 52 h 91"/>
                    <a:gd name="T2" fmla="*/ 90 w 157"/>
                    <a:gd name="T3" fmla="*/ 87 h 91"/>
                    <a:gd name="T4" fmla="*/ 69 w 157"/>
                    <a:gd name="T5" fmla="*/ 88 h 91"/>
                    <a:gd name="T6" fmla="*/ 5 w 157"/>
                    <a:gd name="T7" fmla="*/ 51 h 91"/>
                    <a:gd name="T8" fmla="*/ 6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3" y="91"/>
                        <a:pt x="74" y="91"/>
                        <a:pt x="69" y="88"/>
                      </a:cubicBezTo>
                      <a:cubicBezTo>
                        <a:pt x="5" y="51"/>
                        <a:pt x="5" y="51"/>
                        <a:pt x="5" y="51"/>
                      </a:cubicBezTo>
                      <a:cubicBezTo>
                        <a:pt x="0" y="48"/>
                        <a:pt x="0" y="43"/>
                        <a:pt x="6" y="39"/>
                      </a:cubicBezTo>
                      <a:cubicBezTo>
                        <a:pt x="67" y="4"/>
                        <a:pt x="67" y="4"/>
                        <a:pt x="67" y="4"/>
                      </a:cubicBezTo>
                      <a:cubicBezTo>
                        <a:pt x="73" y="0"/>
                        <a:pt x="83" y="0"/>
                        <a:pt x="88" y="3"/>
                      </a:cubicBezTo>
                      <a:cubicBezTo>
                        <a:pt x="152" y="40"/>
                        <a:pt x="152" y="40"/>
                        <a:pt x="152" y="40"/>
                      </a:cubicBezTo>
                      <a:cubicBezTo>
                        <a:pt x="157" y="43"/>
                        <a:pt x="156" y="48"/>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7" name="Freeform 510">
                  <a:extLst>
                    <a:ext uri="{FF2B5EF4-FFF2-40B4-BE49-F238E27FC236}">
                      <a16:creationId xmlns="" xmlns:a16="http://schemas.microsoft.com/office/drawing/2014/main" id="{EB012EED-D9DE-46E6-B8E2-2A87E1989171}"/>
                    </a:ext>
                  </a:extLst>
                </p:cNvPr>
                <p:cNvSpPr>
                  <a:spLocks/>
                </p:cNvSpPr>
                <p:nvPr/>
              </p:nvSpPr>
              <p:spPr bwMode="auto">
                <a:xfrm>
                  <a:off x="4713830" y="3973930"/>
                  <a:ext cx="124627" cy="71632"/>
                </a:xfrm>
                <a:custGeom>
                  <a:avLst/>
                  <a:gdLst>
                    <a:gd name="T0" fmla="*/ 151 w 158"/>
                    <a:gd name="T1" fmla="*/ 52 h 91"/>
                    <a:gd name="T2" fmla="*/ 90 w 158"/>
                    <a:gd name="T3" fmla="*/ 87 h 91"/>
                    <a:gd name="T4" fmla="*/ 70 w 158"/>
                    <a:gd name="T5" fmla="*/ 88 h 91"/>
                    <a:gd name="T6" fmla="*/ 6 w 158"/>
                    <a:gd name="T7" fmla="*/ 51 h 91"/>
                    <a:gd name="T8" fmla="*/ 7 w 158"/>
                    <a:gd name="T9" fmla="*/ 39 h 91"/>
                    <a:gd name="T10" fmla="*/ 68 w 158"/>
                    <a:gd name="T11" fmla="*/ 4 h 91"/>
                    <a:gd name="T12" fmla="*/ 89 w 158"/>
                    <a:gd name="T13" fmla="*/ 3 h 91"/>
                    <a:gd name="T14" fmla="*/ 153 w 158"/>
                    <a:gd name="T15" fmla="*/ 40 h 91"/>
                    <a:gd name="T16" fmla="*/ 151 w 158"/>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1">
                      <a:moveTo>
                        <a:pt x="151" y="52"/>
                      </a:moveTo>
                      <a:cubicBezTo>
                        <a:pt x="90" y="87"/>
                        <a:pt x="90" y="87"/>
                        <a:pt x="90" y="87"/>
                      </a:cubicBezTo>
                      <a:cubicBezTo>
                        <a:pt x="84" y="91"/>
                        <a:pt x="75" y="91"/>
                        <a:pt x="70" y="88"/>
                      </a:cubicBezTo>
                      <a:cubicBezTo>
                        <a:pt x="6" y="51"/>
                        <a:pt x="6" y="51"/>
                        <a:pt x="6" y="51"/>
                      </a:cubicBezTo>
                      <a:cubicBezTo>
                        <a:pt x="0" y="48"/>
                        <a:pt x="1" y="43"/>
                        <a:pt x="7" y="39"/>
                      </a:cubicBezTo>
                      <a:cubicBezTo>
                        <a:pt x="68" y="4"/>
                        <a:pt x="68" y="4"/>
                        <a:pt x="68" y="4"/>
                      </a:cubicBezTo>
                      <a:cubicBezTo>
                        <a:pt x="74" y="1"/>
                        <a:pt x="84" y="0"/>
                        <a:pt x="89" y="3"/>
                      </a:cubicBezTo>
                      <a:cubicBezTo>
                        <a:pt x="153" y="40"/>
                        <a:pt x="153" y="40"/>
                        <a:pt x="153" y="40"/>
                      </a:cubicBezTo>
                      <a:cubicBezTo>
                        <a:pt x="158" y="43"/>
                        <a:pt x="157" y="49"/>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8" name="Freeform 511">
                  <a:extLst>
                    <a:ext uri="{FF2B5EF4-FFF2-40B4-BE49-F238E27FC236}">
                      <a16:creationId xmlns="" xmlns:a16="http://schemas.microsoft.com/office/drawing/2014/main" id="{A4EE1D34-7573-41EE-A579-B4D66F8744C0}"/>
                    </a:ext>
                  </a:extLst>
                </p:cNvPr>
                <p:cNvSpPr>
                  <a:spLocks/>
                </p:cNvSpPr>
                <p:nvPr/>
              </p:nvSpPr>
              <p:spPr bwMode="auto">
                <a:xfrm>
                  <a:off x="4921736" y="3855127"/>
                  <a:ext cx="124045" cy="71632"/>
                </a:xfrm>
                <a:custGeom>
                  <a:avLst/>
                  <a:gdLst>
                    <a:gd name="T0" fmla="*/ 150 w 157"/>
                    <a:gd name="T1" fmla="*/ 52 h 91"/>
                    <a:gd name="T2" fmla="*/ 90 w 157"/>
                    <a:gd name="T3" fmla="*/ 87 h 91"/>
                    <a:gd name="T4" fmla="*/ 69 w 157"/>
                    <a:gd name="T5" fmla="*/ 88 h 91"/>
                    <a:gd name="T6" fmla="*/ 5 w 157"/>
                    <a:gd name="T7" fmla="*/ 51 h 91"/>
                    <a:gd name="T8" fmla="*/ 7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90" y="87"/>
                        <a:pt x="90" y="87"/>
                        <a:pt x="90" y="87"/>
                      </a:cubicBezTo>
                      <a:cubicBezTo>
                        <a:pt x="83" y="90"/>
                        <a:pt x="74" y="91"/>
                        <a:pt x="69" y="88"/>
                      </a:cubicBezTo>
                      <a:cubicBezTo>
                        <a:pt x="5" y="51"/>
                        <a:pt x="5" y="51"/>
                        <a:pt x="5" y="51"/>
                      </a:cubicBezTo>
                      <a:cubicBezTo>
                        <a:pt x="0" y="48"/>
                        <a:pt x="0" y="42"/>
                        <a:pt x="7" y="39"/>
                      </a:cubicBezTo>
                      <a:cubicBezTo>
                        <a:pt x="67" y="4"/>
                        <a:pt x="67" y="4"/>
                        <a:pt x="67" y="4"/>
                      </a:cubicBezTo>
                      <a:cubicBezTo>
                        <a:pt x="73" y="0"/>
                        <a:pt x="83" y="0"/>
                        <a:pt x="88" y="3"/>
                      </a:cubicBezTo>
                      <a:cubicBezTo>
                        <a:pt x="152" y="40"/>
                        <a:pt x="152" y="40"/>
                        <a:pt x="152" y="40"/>
                      </a:cubicBezTo>
                      <a:cubicBezTo>
                        <a:pt x="157" y="43"/>
                        <a:pt x="157" y="48"/>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59" name="Freeform 512">
                  <a:extLst>
                    <a:ext uri="{FF2B5EF4-FFF2-40B4-BE49-F238E27FC236}">
                      <a16:creationId xmlns="" xmlns:a16="http://schemas.microsoft.com/office/drawing/2014/main" id="{52C6F103-5430-4B9E-BA1F-0750F7F6141E}"/>
                    </a:ext>
                  </a:extLst>
                </p:cNvPr>
                <p:cNvSpPr>
                  <a:spLocks/>
                </p:cNvSpPr>
                <p:nvPr/>
              </p:nvSpPr>
              <p:spPr bwMode="auto">
                <a:xfrm>
                  <a:off x="5462174" y="3958788"/>
                  <a:ext cx="124045" cy="71632"/>
                </a:xfrm>
                <a:custGeom>
                  <a:avLst/>
                  <a:gdLst>
                    <a:gd name="T0" fmla="*/ 151 w 157"/>
                    <a:gd name="T1" fmla="*/ 52 h 91"/>
                    <a:gd name="T2" fmla="*/ 90 w 157"/>
                    <a:gd name="T3" fmla="*/ 87 h 91"/>
                    <a:gd name="T4" fmla="*/ 69 w 157"/>
                    <a:gd name="T5" fmla="*/ 88 h 91"/>
                    <a:gd name="T6" fmla="*/ 5 w 157"/>
                    <a:gd name="T7" fmla="*/ 51 h 91"/>
                    <a:gd name="T8" fmla="*/ 7 w 157"/>
                    <a:gd name="T9" fmla="*/ 39 h 91"/>
                    <a:gd name="T10" fmla="*/ 67 w 157"/>
                    <a:gd name="T11" fmla="*/ 4 h 91"/>
                    <a:gd name="T12" fmla="*/ 88 w 157"/>
                    <a:gd name="T13" fmla="*/ 3 h 91"/>
                    <a:gd name="T14" fmla="*/ 152 w 157"/>
                    <a:gd name="T15" fmla="*/ 40 h 91"/>
                    <a:gd name="T16" fmla="*/ 151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1" y="52"/>
                      </a:moveTo>
                      <a:cubicBezTo>
                        <a:pt x="90" y="87"/>
                        <a:pt x="90" y="87"/>
                        <a:pt x="90" y="87"/>
                      </a:cubicBezTo>
                      <a:cubicBezTo>
                        <a:pt x="84" y="90"/>
                        <a:pt x="74" y="91"/>
                        <a:pt x="69" y="88"/>
                      </a:cubicBezTo>
                      <a:cubicBezTo>
                        <a:pt x="5" y="51"/>
                        <a:pt x="5" y="51"/>
                        <a:pt x="5" y="51"/>
                      </a:cubicBezTo>
                      <a:cubicBezTo>
                        <a:pt x="0" y="48"/>
                        <a:pt x="1" y="43"/>
                        <a:pt x="7" y="39"/>
                      </a:cubicBezTo>
                      <a:cubicBezTo>
                        <a:pt x="67" y="4"/>
                        <a:pt x="67" y="4"/>
                        <a:pt x="67" y="4"/>
                      </a:cubicBezTo>
                      <a:cubicBezTo>
                        <a:pt x="74" y="0"/>
                        <a:pt x="83" y="0"/>
                        <a:pt x="88" y="3"/>
                      </a:cubicBezTo>
                      <a:cubicBezTo>
                        <a:pt x="152" y="40"/>
                        <a:pt x="152" y="40"/>
                        <a:pt x="152" y="40"/>
                      </a:cubicBezTo>
                      <a:cubicBezTo>
                        <a:pt x="157" y="43"/>
                        <a:pt x="157" y="48"/>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0" name="Freeform 513">
                  <a:extLst>
                    <a:ext uri="{FF2B5EF4-FFF2-40B4-BE49-F238E27FC236}">
                      <a16:creationId xmlns="" xmlns:a16="http://schemas.microsoft.com/office/drawing/2014/main" id="{A3D9CB64-0D5D-4198-BD2E-F4C91C11082F}"/>
                    </a:ext>
                  </a:extLst>
                </p:cNvPr>
                <p:cNvSpPr>
                  <a:spLocks/>
                </p:cNvSpPr>
                <p:nvPr/>
              </p:nvSpPr>
              <p:spPr bwMode="auto">
                <a:xfrm>
                  <a:off x="5011421" y="3803296"/>
                  <a:ext cx="124045" cy="71632"/>
                </a:xfrm>
                <a:custGeom>
                  <a:avLst/>
                  <a:gdLst>
                    <a:gd name="T0" fmla="*/ 150 w 157"/>
                    <a:gd name="T1" fmla="*/ 52 h 91"/>
                    <a:gd name="T2" fmla="*/ 89 w 157"/>
                    <a:gd name="T3" fmla="*/ 87 h 91"/>
                    <a:gd name="T4" fmla="*/ 69 w 157"/>
                    <a:gd name="T5" fmla="*/ 88 h 91"/>
                    <a:gd name="T6" fmla="*/ 5 w 157"/>
                    <a:gd name="T7" fmla="*/ 51 h 91"/>
                    <a:gd name="T8" fmla="*/ 6 w 157"/>
                    <a:gd name="T9" fmla="*/ 39 h 91"/>
                    <a:gd name="T10" fmla="*/ 67 w 157"/>
                    <a:gd name="T11" fmla="*/ 4 h 91"/>
                    <a:gd name="T12" fmla="*/ 88 w 157"/>
                    <a:gd name="T13" fmla="*/ 3 h 91"/>
                    <a:gd name="T14" fmla="*/ 152 w 157"/>
                    <a:gd name="T15" fmla="*/ 40 h 91"/>
                    <a:gd name="T16" fmla="*/ 150 w 157"/>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91">
                      <a:moveTo>
                        <a:pt x="150" y="52"/>
                      </a:moveTo>
                      <a:cubicBezTo>
                        <a:pt x="89" y="87"/>
                        <a:pt x="89" y="87"/>
                        <a:pt x="89" y="87"/>
                      </a:cubicBezTo>
                      <a:cubicBezTo>
                        <a:pt x="83" y="91"/>
                        <a:pt x="74" y="91"/>
                        <a:pt x="69" y="88"/>
                      </a:cubicBezTo>
                      <a:cubicBezTo>
                        <a:pt x="5" y="51"/>
                        <a:pt x="5" y="51"/>
                        <a:pt x="5" y="51"/>
                      </a:cubicBezTo>
                      <a:cubicBezTo>
                        <a:pt x="0" y="48"/>
                        <a:pt x="0" y="43"/>
                        <a:pt x="6" y="39"/>
                      </a:cubicBezTo>
                      <a:cubicBezTo>
                        <a:pt x="67" y="4"/>
                        <a:pt x="67" y="4"/>
                        <a:pt x="67" y="4"/>
                      </a:cubicBezTo>
                      <a:cubicBezTo>
                        <a:pt x="73" y="1"/>
                        <a:pt x="83" y="0"/>
                        <a:pt x="88" y="3"/>
                      </a:cubicBezTo>
                      <a:cubicBezTo>
                        <a:pt x="152" y="40"/>
                        <a:pt x="152" y="40"/>
                        <a:pt x="152" y="40"/>
                      </a:cubicBezTo>
                      <a:cubicBezTo>
                        <a:pt x="157" y="43"/>
                        <a:pt x="156" y="49"/>
                        <a:pt x="150"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61" name="Freeform 514">
                  <a:extLst>
                    <a:ext uri="{FF2B5EF4-FFF2-40B4-BE49-F238E27FC236}">
                      <a16:creationId xmlns="" xmlns:a16="http://schemas.microsoft.com/office/drawing/2014/main" id="{893FDA42-91C8-4470-9C7B-64D6B72378CA}"/>
                    </a:ext>
                  </a:extLst>
                </p:cNvPr>
                <p:cNvSpPr>
                  <a:spLocks/>
                </p:cNvSpPr>
                <p:nvPr/>
              </p:nvSpPr>
              <p:spPr bwMode="auto">
                <a:xfrm>
                  <a:off x="5100523" y="3751465"/>
                  <a:ext cx="124627" cy="71632"/>
                </a:xfrm>
                <a:custGeom>
                  <a:avLst/>
                  <a:gdLst>
                    <a:gd name="T0" fmla="*/ 151 w 158"/>
                    <a:gd name="T1" fmla="*/ 52 h 91"/>
                    <a:gd name="T2" fmla="*/ 90 w 158"/>
                    <a:gd name="T3" fmla="*/ 87 h 91"/>
                    <a:gd name="T4" fmla="*/ 69 w 158"/>
                    <a:gd name="T5" fmla="*/ 88 h 91"/>
                    <a:gd name="T6" fmla="*/ 6 w 158"/>
                    <a:gd name="T7" fmla="*/ 51 h 91"/>
                    <a:gd name="T8" fmla="*/ 7 w 158"/>
                    <a:gd name="T9" fmla="*/ 39 h 91"/>
                    <a:gd name="T10" fmla="*/ 68 w 158"/>
                    <a:gd name="T11" fmla="*/ 4 h 91"/>
                    <a:gd name="T12" fmla="*/ 89 w 158"/>
                    <a:gd name="T13" fmla="*/ 4 h 91"/>
                    <a:gd name="T14" fmla="*/ 153 w 158"/>
                    <a:gd name="T15" fmla="*/ 40 h 91"/>
                    <a:gd name="T16" fmla="*/ 151 w 158"/>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91">
                      <a:moveTo>
                        <a:pt x="151" y="52"/>
                      </a:moveTo>
                      <a:cubicBezTo>
                        <a:pt x="90" y="87"/>
                        <a:pt x="90" y="87"/>
                        <a:pt x="90" y="87"/>
                      </a:cubicBezTo>
                      <a:cubicBezTo>
                        <a:pt x="84" y="91"/>
                        <a:pt x="75" y="91"/>
                        <a:pt x="69" y="88"/>
                      </a:cubicBezTo>
                      <a:cubicBezTo>
                        <a:pt x="6" y="51"/>
                        <a:pt x="6" y="51"/>
                        <a:pt x="6" y="51"/>
                      </a:cubicBezTo>
                      <a:cubicBezTo>
                        <a:pt x="0" y="48"/>
                        <a:pt x="1" y="43"/>
                        <a:pt x="7" y="39"/>
                      </a:cubicBezTo>
                      <a:cubicBezTo>
                        <a:pt x="68" y="4"/>
                        <a:pt x="68" y="4"/>
                        <a:pt x="68" y="4"/>
                      </a:cubicBezTo>
                      <a:cubicBezTo>
                        <a:pt x="74" y="1"/>
                        <a:pt x="83" y="0"/>
                        <a:pt x="89" y="4"/>
                      </a:cubicBezTo>
                      <a:cubicBezTo>
                        <a:pt x="153" y="40"/>
                        <a:pt x="153" y="40"/>
                        <a:pt x="153" y="40"/>
                      </a:cubicBezTo>
                      <a:cubicBezTo>
                        <a:pt x="158" y="43"/>
                        <a:pt x="157" y="49"/>
                        <a:pt x="151" y="5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grpSp>
            <p:nvGrpSpPr>
              <p:cNvPr id="724" name="Group 723">
                <a:extLst>
                  <a:ext uri="{FF2B5EF4-FFF2-40B4-BE49-F238E27FC236}">
                    <a16:creationId xmlns="" xmlns:a16="http://schemas.microsoft.com/office/drawing/2014/main" id="{25CC9F4D-0FBC-4D3D-A07A-88376A052931}"/>
                  </a:ext>
                </a:extLst>
              </p:cNvPr>
              <p:cNvGrpSpPr/>
              <p:nvPr/>
            </p:nvGrpSpPr>
            <p:grpSpPr>
              <a:xfrm>
                <a:off x="3371288" y="2812011"/>
                <a:ext cx="979909" cy="1181568"/>
                <a:chOff x="3805335" y="2866847"/>
                <a:chExt cx="764068" cy="921308"/>
              </a:xfrm>
            </p:grpSpPr>
            <p:sp>
              <p:nvSpPr>
                <p:cNvPr id="726" name="Freeform 515">
                  <a:extLst>
                    <a:ext uri="{FF2B5EF4-FFF2-40B4-BE49-F238E27FC236}">
                      <a16:creationId xmlns="" xmlns:a16="http://schemas.microsoft.com/office/drawing/2014/main" id="{155C4910-2152-42BA-99B5-E73B1F01CD0F}"/>
                    </a:ext>
                  </a:extLst>
                </p:cNvPr>
                <p:cNvSpPr>
                  <a:spLocks noEditPoints="1"/>
                </p:cNvSpPr>
                <p:nvPr/>
              </p:nvSpPr>
              <p:spPr bwMode="auto">
                <a:xfrm>
                  <a:off x="3805335" y="2866847"/>
                  <a:ext cx="720973" cy="531120"/>
                </a:xfrm>
                <a:custGeom>
                  <a:avLst/>
                  <a:gdLst>
                    <a:gd name="T0" fmla="*/ 32 w 913"/>
                    <a:gd name="T1" fmla="*/ 674 h 674"/>
                    <a:gd name="T2" fmla="*/ 26 w 913"/>
                    <a:gd name="T3" fmla="*/ 673 h 674"/>
                    <a:gd name="T4" fmla="*/ 17 w 913"/>
                    <a:gd name="T5" fmla="*/ 658 h 674"/>
                    <a:gd name="T6" fmla="*/ 1 w 913"/>
                    <a:gd name="T7" fmla="*/ 529 h 674"/>
                    <a:gd name="T8" fmla="*/ 16 w 913"/>
                    <a:gd name="T9" fmla="*/ 497 h 674"/>
                    <a:gd name="T10" fmla="*/ 872 w 913"/>
                    <a:gd name="T11" fmla="*/ 3 h 674"/>
                    <a:gd name="T12" fmla="*/ 886 w 913"/>
                    <a:gd name="T13" fmla="*/ 2 h 674"/>
                    <a:gd name="T14" fmla="*/ 895 w 913"/>
                    <a:gd name="T15" fmla="*/ 17 h 674"/>
                    <a:gd name="T16" fmla="*/ 911 w 913"/>
                    <a:gd name="T17" fmla="*/ 146 h 674"/>
                    <a:gd name="T18" fmla="*/ 896 w 913"/>
                    <a:gd name="T19" fmla="*/ 178 h 674"/>
                    <a:gd name="T20" fmla="*/ 41 w 913"/>
                    <a:gd name="T21" fmla="*/ 672 h 674"/>
                    <a:gd name="T22" fmla="*/ 32 w 913"/>
                    <a:gd name="T23" fmla="*/ 674 h 674"/>
                    <a:gd name="T24" fmla="*/ 880 w 913"/>
                    <a:gd name="T25" fmla="*/ 9 h 674"/>
                    <a:gd name="T26" fmla="*/ 876 w 913"/>
                    <a:gd name="T27" fmla="*/ 11 h 674"/>
                    <a:gd name="T28" fmla="*/ 21 w 913"/>
                    <a:gd name="T29" fmla="*/ 504 h 674"/>
                    <a:gd name="T30" fmla="*/ 10 w 913"/>
                    <a:gd name="T31" fmla="*/ 528 h 674"/>
                    <a:gd name="T32" fmla="*/ 25 w 913"/>
                    <a:gd name="T33" fmla="*/ 657 h 674"/>
                    <a:gd name="T34" fmla="*/ 30 w 913"/>
                    <a:gd name="T35" fmla="*/ 665 h 674"/>
                    <a:gd name="T36" fmla="*/ 37 w 913"/>
                    <a:gd name="T37" fmla="*/ 664 h 674"/>
                    <a:gd name="T38" fmla="*/ 892 w 913"/>
                    <a:gd name="T39" fmla="*/ 171 h 674"/>
                    <a:gd name="T40" fmla="*/ 903 w 913"/>
                    <a:gd name="T41" fmla="*/ 147 h 674"/>
                    <a:gd name="T42" fmla="*/ 887 w 913"/>
                    <a:gd name="T43" fmla="*/ 18 h 674"/>
                    <a:gd name="T44" fmla="*/ 883 w 913"/>
                    <a:gd name="T45" fmla="*/ 10 h 674"/>
                    <a:gd name="T46" fmla="*/ 880 w 913"/>
                    <a:gd name="T47" fmla="*/ 9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3" h="674">
                      <a:moveTo>
                        <a:pt x="32" y="674"/>
                      </a:moveTo>
                      <a:cubicBezTo>
                        <a:pt x="30" y="674"/>
                        <a:pt x="28" y="674"/>
                        <a:pt x="26" y="673"/>
                      </a:cubicBezTo>
                      <a:cubicBezTo>
                        <a:pt x="21" y="670"/>
                        <a:pt x="18" y="665"/>
                        <a:pt x="17" y="658"/>
                      </a:cubicBezTo>
                      <a:cubicBezTo>
                        <a:pt x="1" y="529"/>
                        <a:pt x="1" y="529"/>
                        <a:pt x="1" y="529"/>
                      </a:cubicBezTo>
                      <a:cubicBezTo>
                        <a:pt x="0" y="517"/>
                        <a:pt x="7" y="503"/>
                        <a:pt x="16" y="497"/>
                      </a:cubicBezTo>
                      <a:cubicBezTo>
                        <a:pt x="872" y="3"/>
                        <a:pt x="872" y="3"/>
                        <a:pt x="872" y="3"/>
                      </a:cubicBezTo>
                      <a:cubicBezTo>
                        <a:pt x="877" y="0"/>
                        <a:pt x="882" y="0"/>
                        <a:pt x="886" y="2"/>
                      </a:cubicBezTo>
                      <a:cubicBezTo>
                        <a:pt x="891" y="5"/>
                        <a:pt x="895" y="10"/>
                        <a:pt x="895" y="17"/>
                      </a:cubicBezTo>
                      <a:cubicBezTo>
                        <a:pt x="911" y="146"/>
                        <a:pt x="911" y="146"/>
                        <a:pt x="911" y="146"/>
                      </a:cubicBezTo>
                      <a:cubicBezTo>
                        <a:pt x="913" y="158"/>
                        <a:pt x="906" y="172"/>
                        <a:pt x="896" y="178"/>
                      </a:cubicBezTo>
                      <a:cubicBezTo>
                        <a:pt x="41" y="672"/>
                        <a:pt x="41" y="672"/>
                        <a:pt x="41" y="672"/>
                      </a:cubicBezTo>
                      <a:cubicBezTo>
                        <a:pt x="38" y="673"/>
                        <a:pt x="35" y="674"/>
                        <a:pt x="32" y="674"/>
                      </a:cubicBezTo>
                      <a:close/>
                      <a:moveTo>
                        <a:pt x="880" y="9"/>
                      </a:moveTo>
                      <a:cubicBezTo>
                        <a:pt x="879" y="9"/>
                        <a:pt x="877" y="10"/>
                        <a:pt x="876" y="11"/>
                      </a:cubicBezTo>
                      <a:cubicBezTo>
                        <a:pt x="21" y="504"/>
                        <a:pt x="21" y="504"/>
                        <a:pt x="21" y="504"/>
                      </a:cubicBezTo>
                      <a:cubicBezTo>
                        <a:pt x="14" y="508"/>
                        <a:pt x="9" y="519"/>
                        <a:pt x="10" y="528"/>
                      </a:cubicBezTo>
                      <a:cubicBezTo>
                        <a:pt x="25" y="657"/>
                        <a:pt x="25" y="657"/>
                        <a:pt x="25" y="657"/>
                      </a:cubicBezTo>
                      <a:cubicBezTo>
                        <a:pt x="26" y="661"/>
                        <a:pt x="27" y="664"/>
                        <a:pt x="30" y="665"/>
                      </a:cubicBezTo>
                      <a:cubicBezTo>
                        <a:pt x="32" y="666"/>
                        <a:pt x="35" y="666"/>
                        <a:pt x="37" y="664"/>
                      </a:cubicBezTo>
                      <a:cubicBezTo>
                        <a:pt x="892" y="171"/>
                        <a:pt x="892" y="171"/>
                        <a:pt x="892" y="171"/>
                      </a:cubicBezTo>
                      <a:cubicBezTo>
                        <a:pt x="899" y="167"/>
                        <a:pt x="904" y="156"/>
                        <a:pt x="903" y="147"/>
                      </a:cubicBezTo>
                      <a:cubicBezTo>
                        <a:pt x="887" y="18"/>
                        <a:pt x="887" y="18"/>
                        <a:pt x="887" y="18"/>
                      </a:cubicBezTo>
                      <a:cubicBezTo>
                        <a:pt x="887" y="14"/>
                        <a:pt x="885" y="11"/>
                        <a:pt x="883" y="10"/>
                      </a:cubicBezTo>
                      <a:cubicBezTo>
                        <a:pt x="882" y="9"/>
                        <a:pt x="881" y="9"/>
                        <a:pt x="880" y="9"/>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7" name="Freeform 516">
                  <a:extLst>
                    <a:ext uri="{FF2B5EF4-FFF2-40B4-BE49-F238E27FC236}">
                      <a16:creationId xmlns="" xmlns:a16="http://schemas.microsoft.com/office/drawing/2014/main" id="{3502658E-4323-4321-90D4-0902CEBA44AB}"/>
                    </a:ext>
                  </a:extLst>
                </p:cNvPr>
                <p:cNvSpPr>
                  <a:spLocks noEditPoints="1"/>
                </p:cNvSpPr>
                <p:nvPr/>
              </p:nvSpPr>
              <p:spPr bwMode="auto">
                <a:xfrm>
                  <a:off x="3829212" y="3063105"/>
                  <a:ext cx="720390" cy="530538"/>
                </a:xfrm>
                <a:custGeom>
                  <a:avLst/>
                  <a:gdLst>
                    <a:gd name="T0" fmla="*/ 32 w 913"/>
                    <a:gd name="T1" fmla="*/ 674 h 674"/>
                    <a:gd name="T2" fmla="*/ 26 w 913"/>
                    <a:gd name="T3" fmla="*/ 672 h 674"/>
                    <a:gd name="T4" fmla="*/ 17 w 913"/>
                    <a:gd name="T5" fmla="*/ 658 h 674"/>
                    <a:gd name="T6" fmla="*/ 2 w 913"/>
                    <a:gd name="T7" fmla="*/ 529 h 674"/>
                    <a:gd name="T8" fmla="*/ 17 w 913"/>
                    <a:gd name="T9" fmla="*/ 497 h 674"/>
                    <a:gd name="T10" fmla="*/ 872 w 913"/>
                    <a:gd name="T11" fmla="*/ 3 h 674"/>
                    <a:gd name="T12" fmla="*/ 887 w 913"/>
                    <a:gd name="T13" fmla="*/ 2 h 674"/>
                    <a:gd name="T14" fmla="*/ 896 w 913"/>
                    <a:gd name="T15" fmla="*/ 16 h 674"/>
                    <a:gd name="T16" fmla="*/ 911 w 913"/>
                    <a:gd name="T17" fmla="*/ 145 h 674"/>
                    <a:gd name="T18" fmla="*/ 896 w 913"/>
                    <a:gd name="T19" fmla="*/ 178 h 674"/>
                    <a:gd name="T20" fmla="*/ 41 w 913"/>
                    <a:gd name="T21" fmla="*/ 671 h 674"/>
                    <a:gd name="T22" fmla="*/ 32 w 913"/>
                    <a:gd name="T23" fmla="*/ 674 h 674"/>
                    <a:gd name="T24" fmla="*/ 880 w 913"/>
                    <a:gd name="T25" fmla="*/ 9 h 674"/>
                    <a:gd name="T26" fmla="*/ 876 w 913"/>
                    <a:gd name="T27" fmla="*/ 10 h 674"/>
                    <a:gd name="T28" fmla="*/ 21 w 913"/>
                    <a:gd name="T29" fmla="*/ 504 h 674"/>
                    <a:gd name="T30" fmla="*/ 10 w 913"/>
                    <a:gd name="T31" fmla="*/ 528 h 674"/>
                    <a:gd name="T32" fmla="*/ 25 w 913"/>
                    <a:gd name="T33" fmla="*/ 657 h 674"/>
                    <a:gd name="T34" fmla="*/ 30 w 913"/>
                    <a:gd name="T35" fmla="*/ 665 h 674"/>
                    <a:gd name="T36" fmla="*/ 37 w 913"/>
                    <a:gd name="T37" fmla="*/ 664 h 674"/>
                    <a:gd name="T38" fmla="*/ 892 w 913"/>
                    <a:gd name="T39" fmla="*/ 170 h 674"/>
                    <a:gd name="T40" fmla="*/ 903 w 913"/>
                    <a:gd name="T41" fmla="*/ 146 h 674"/>
                    <a:gd name="T42" fmla="*/ 887 w 913"/>
                    <a:gd name="T43" fmla="*/ 17 h 674"/>
                    <a:gd name="T44" fmla="*/ 883 w 913"/>
                    <a:gd name="T45" fmla="*/ 9 h 674"/>
                    <a:gd name="T46" fmla="*/ 880 w 913"/>
                    <a:gd name="T47" fmla="*/ 9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3" h="674">
                      <a:moveTo>
                        <a:pt x="32" y="674"/>
                      </a:moveTo>
                      <a:cubicBezTo>
                        <a:pt x="30" y="674"/>
                        <a:pt x="28" y="673"/>
                        <a:pt x="26" y="672"/>
                      </a:cubicBezTo>
                      <a:cubicBezTo>
                        <a:pt x="21" y="670"/>
                        <a:pt x="18" y="665"/>
                        <a:pt x="17" y="658"/>
                      </a:cubicBezTo>
                      <a:cubicBezTo>
                        <a:pt x="2" y="529"/>
                        <a:pt x="2" y="529"/>
                        <a:pt x="2" y="529"/>
                      </a:cubicBezTo>
                      <a:cubicBezTo>
                        <a:pt x="0" y="516"/>
                        <a:pt x="7" y="502"/>
                        <a:pt x="17" y="497"/>
                      </a:cubicBezTo>
                      <a:cubicBezTo>
                        <a:pt x="872" y="3"/>
                        <a:pt x="872" y="3"/>
                        <a:pt x="872" y="3"/>
                      </a:cubicBezTo>
                      <a:cubicBezTo>
                        <a:pt x="877" y="0"/>
                        <a:pt x="882" y="0"/>
                        <a:pt x="887" y="2"/>
                      </a:cubicBezTo>
                      <a:cubicBezTo>
                        <a:pt x="891" y="4"/>
                        <a:pt x="895" y="10"/>
                        <a:pt x="896" y="16"/>
                      </a:cubicBezTo>
                      <a:cubicBezTo>
                        <a:pt x="911" y="145"/>
                        <a:pt x="911" y="145"/>
                        <a:pt x="911" y="145"/>
                      </a:cubicBezTo>
                      <a:cubicBezTo>
                        <a:pt x="913" y="158"/>
                        <a:pt x="906" y="172"/>
                        <a:pt x="896" y="178"/>
                      </a:cubicBezTo>
                      <a:cubicBezTo>
                        <a:pt x="41" y="671"/>
                        <a:pt x="41" y="671"/>
                        <a:pt x="41" y="671"/>
                      </a:cubicBezTo>
                      <a:cubicBezTo>
                        <a:pt x="38" y="673"/>
                        <a:pt x="35" y="674"/>
                        <a:pt x="32" y="674"/>
                      </a:cubicBezTo>
                      <a:close/>
                      <a:moveTo>
                        <a:pt x="880" y="9"/>
                      </a:moveTo>
                      <a:cubicBezTo>
                        <a:pt x="879" y="9"/>
                        <a:pt x="877" y="9"/>
                        <a:pt x="876" y="10"/>
                      </a:cubicBezTo>
                      <a:cubicBezTo>
                        <a:pt x="21" y="504"/>
                        <a:pt x="21" y="504"/>
                        <a:pt x="21" y="504"/>
                      </a:cubicBezTo>
                      <a:cubicBezTo>
                        <a:pt x="14" y="508"/>
                        <a:pt x="9" y="519"/>
                        <a:pt x="10" y="528"/>
                      </a:cubicBezTo>
                      <a:cubicBezTo>
                        <a:pt x="25" y="657"/>
                        <a:pt x="25" y="657"/>
                        <a:pt x="25" y="657"/>
                      </a:cubicBezTo>
                      <a:cubicBezTo>
                        <a:pt x="26" y="661"/>
                        <a:pt x="28" y="664"/>
                        <a:pt x="30" y="665"/>
                      </a:cubicBezTo>
                      <a:cubicBezTo>
                        <a:pt x="32" y="666"/>
                        <a:pt x="35" y="665"/>
                        <a:pt x="37" y="664"/>
                      </a:cubicBezTo>
                      <a:cubicBezTo>
                        <a:pt x="892" y="170"/>
                        <a:pt x="892" y="170"/>
                        <a:pt x="892" y="170"/>
                      </a:cubicBezTo>
                      <a:cubicBezTo>
                        <a:pt x="899" y="166"/>
                        <a:pt x="904" y="155"/>
                        <a:pt x="903" y="146"/>
                      </a:cubicBezTo>
                      <a:cubicBezTo>
                        <a:pt x="887" y="17"/>
                        <a:pt x="887" y="17"/>
                        <a:pt x="887" y="17"/>
                      </a:cubicBezTo>
                      <a:cubicBezTo>
                        <a:pt x="887" y="13"/>
                        <a:pt x="885" y="11"/>
                        <a:pt x="883" y="9"/>
                      </a:cubicBezTo>
                      <a:cubicBezTo>
                        <a:pt x="882" y="9"/>
                        <a:pt x="881" y="9"/>
                        <a:pt x="880" y="9"/>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8" name="Freeform 517">
                  <a:extLst>
                    <a:ext uri="{FF2B5EF4-FFF2-40B4-BE49-F238E27FC236}">
                      <a16:creationId xmlns="" xmlns:a16="http://schemas.microsoft.com/office/drawing/2014/main" id="{985E7192-A0AA-4658-BBC5-08E5E8EDC7EA}"/>
                    </a:ext>
                  </a:extLst>
                </p:cNvPr>
                <p:cNvSpPr>
                  <a:spLocks/>
                </p:cNvSpPr>
                <p:nvPr/>
              </p:nvSpPr>
              <p:spPr bwMode="auto">
                <a:xfrm>
                  <a:off x="3857166" y="3259946"/>
                  <a:ext cx="712237" cy="528209"/>
                </a:xfrm>
                <a:custGeom>
                  <a:avLst/>
                  <a:gdLst>
                    <a:gd name="T0" fmla="*/ 889 w 903"/>
                    <a:gd name="T1" fmla="*/ 173 h 671"/>
                    <a:gd name="T2" fmla="*/ 34 w 903"/>
                    <a:gd name="T3" fmla="*/ 666 h 671"/>
                    <a:gd name="T4" fmla="*/ 16 w 903"/>
                    <a:gd name="T5" fmla="*/ 656 h 671"/>
                    <a:gd name="T6" fmla="*/ 1 w 903"/>
                    <a:gd name="T7" fmla="*/ 527 h 671"/>
                    <a:gd name="T8" fmla="*/ 14 w 903"/>
                    <a:gd name="T9" fmla="*/ 499 h 671"/>
                    <a:gd name="T10" fmla="*/ 869 w 903"/>
                    <a:gd name="T11" fmla="*/ 5 h 671"/>
                    <a:gd name="T12" fmla="*/ 887 w 903"/>
                    <a:gd name="T13" fmla="*/ 16 h 671"/>
                    <a:gd name="T14" fmla="*/ 902 w 903"/>
                    <a:gd name="T15" fmla="*/ 145 h 671"/>
                    <a:gd name="T16" fmla="*/ 889 w 903"/>
                    <a:gd name="T17" fmla="*/ 173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3" h="671">
                      <a:moveTo>
                        <a:pt x="889" y="173"/>
                      </a:moveTo>
                      <a:cubicBezTo>
                        <a:pt x="34" y="666"/>
                        <a:pt x="34" y="666"/>
                        <a:pt x="34" y="666"/>
                      </a:cubicBezTo>
                      <a:cubicBezTo>
                        <a:pt x="26" y="671"/>
                        <a:pt x="18" y="667"/>
                        <a:pt x="16" y="656"/>
                      </a:cubicBezTo>
                      <a:cubicBezTo>
                        <a:pt x="1" y="527"/>
                        <a:pt x="1" y="527"/>
                        <a:pt x="1" y="527"/>
                      </a:cubicBezTo>
                      <a:cubicBezTo>
                        <a:pt x="0" y="516"/>
                        <a:pt x="5" y="504"/>
                        <a:pt x="14" y="499"/>
                      </a:cubicBezTo>
                      <a:cubicBezTo>
                        <a:pt x="869" y="5"/>
                        <a:pt x="869" y="5"/>
                        <a:pt x="869" y="5"/>
                      </a:cubicBezTo>
                      <a:cubicBezTo>
                        <a:pt x="877" y="0"/>
                        <a:pt x="885" y="5"/>
                        <a:pt x="887" y="16"/>
                      </a:cubicBezTo>
                      <a:cubicBezTo>
                        <a:pt x="902" y="145"/>
                        <a:pt x="902" y="145"/>
                        <a:pt x="902" y="145"/>
                      </a:cubicBezTo>
                      <a:cubicBezTo>
                        <a:pt x="903" y="155"/>
                        <a:pt x="898" y="168"/>
                        <a:pt x="889" y="173"/>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29" name="Freeform 518">
                  <a:extLst>
                    <a:ext uri="{FF2B5EF4-FFF2-40B4-BE49-F238E27FC236}">
                      <a16:creationId xmlns="" xmlns:a16="http://schemas.microsoft.com/office/drawing/2014/main" id="{A8171C79-56EB-490E-8A5D-994CCA7B6B44}"/>
                    </a:ext>
                  </a:extLst>
                </p:cNvPr>
                <p:cNvSpPr>
                  <a:spLocks/>
                </p:cNvSpPr>
                <p:nvPr/>
              </p:nvSpPr>
              <p:spPr bwMode="auto">
                <a:xfrm>
                  <a:off x="3882790" y="3477169"/>
                  <a:ext cx="34360" cy="42513"/>
                </a:xfrm>
                <a:custGeom>
                  <a:avLst/>
                  <a:gdLst>
                    <a:gd name="T0" fmla="*/ 41 w 43"/>
                    <a:gd name="T1" fmla="*/ 16 h 54"/>
                    <a:gd name="T2" fmla="*/ 25 w 43"/>
                    <a:gd name="T3" fmla="*/ 48 h 54"/>
                    <a:gd name="T4" fmla="*/ 2 w 43"/>
                    <a:gd name="T5" fmla="*/ 38 h 54"/>
                    <a:gd name="T6" fmla="*/ 18 w 43"/>
                    <a:gd name="T7" fmla="*/ 6 h 54"/>
                    <a:gd name="T8" fmla="*/ 41 w 43"/>
                    <a:gd name="T9" fmla="*/ 16 h 54"/>
                  </a:gdLst>
                  <a:ahLst/>
                  <a:cxnLst>
                    <a:cxn ang="0">
                      <a:pos x="T0" y="T1"/>
                    </a:cxn>
                    <a:cxn ang="0">
                      <a:pos x="T2" y="T3"/>
                    </a:cxn>
                    <a:cxn ang="0">
                      <a:pos x="T4" y="T5"/>
                    </a:cxn>
                    <a:cxn ang="0">
                      <a:pos x="T6" y="T7"/>
                    </a:cxn>
                    <a:cxn ang="0">
                      <a:pos x="T8" y="T9"/>
                    </a:cxn>
                  </a:cxnLst>
                  <a:rect l="0" t="0" r="r" b="b"/>
                  <a:pathLst>
                    <a:path w="43" h="54">
                      <a:moveTo>
                        <a:pt x="41" y="16"/>
                      </a:moveTo>
                      <a:cubicBezTo>
                        <a:pt x="43" y="27"/>
                        <a:pt x="36" y="42"/>
                        <a:pt x="25" y="48"/>
                      </a:cubicBezTo>
                      <a:cubicBezTo>
                        <a:pt x="15" y="54"/>
                        <a:pt x="4" y="50"/>
                        <a:pt x="2" y="38"/>
                      </a:cubicBezTo>
                      <a:cubicBezTo>
                        <a:pt x="0" y="27"/>
                        <a:pt x="7" y="13"/>
                        <a:pt x="18" y="6"/>
                      </a:cubicBezTo>
                      <a:cubicBezTo>
                        <a:pt x="28" y="0"/>
                        <a:pt x="39" y="4"/>
                        <a:pt x="41" y="16"/>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0" name="Freeform 519">
                  <a:extLst>
                    <a:ext uri="{FF2B5EF4-FFF2-40B4-BE49-F238E27FC236}">
                      <a16:creationId xmlns="" xmlns:a16="http://schemas.microsoft.com/office/drawing/2014/main" id="{EB626ACB-256F-42C8-979D-1518B036F945}"/>
                    </a:ext>
                  </a:extLst>
                </p:cNvPr>
                <p:cNvSpPr>
                  <a:spLocks/>
                </p:cNvSpPr>
                <p:nvPr/>
              </p:nvSpPr>
              <p:spPr bwMode="auto">
                <a:xfrm>
                  <a:off x="3933456" y="3448051"/>
                  <a:ext cx="33777" cy="42513"/>
                </a:xfrm>
                <a:custGeom>
                  <a:avLst/>
                  <a:gdLst>
                    <a:gd name="T0" fmla="*/ 41 w 43"/>
                    <a:gd name="T1" fmla="*/ 16 h 54"/>
                    <a:gd name="T2" fmla="*/ 26 w 43"/>
                    <a:gd name="T3" fmla="*/ 48 h 54"/>
                    <a:gd name="T4" fmla="*/ 2 w 43"/>
                    <a:gd name="T5" fmla="*/ 38 h 54"/>
                    <a:gd name="T6" fmla="*/ 18 w 43"/>
                    <a:gd name="T7" fmla="*/ 6 h 54"/>
                    <a:gd name="T8" fmla="*/ 41 w 43"/>
                    <a:gd name="T9" fmla="*/ 16 h 54"/>
                  </a:gdLst>
                  <a:ahLst/>
                  <a:cxnLst>
                    <a:cxn ang="0">
                      <a:pos x="T0" y="T1"/>
                    </a:cxn>
                    <a:cxn ang="0">
                      <a:pos x="T2" y="T3"/>
                    </a:cxn>
                    <a:cxn ang="0">
                      <a:pos x="T4" y="T5"/>
                    </a:cxn>
                    <a:cxn ang="0">
                      <a:pos x="T6" y="T7"/>
                    </a:cxn>
                    <a:cxn ang="0">
                      <a:pos x="T8" y="T9"/>
                    </a:cxn>
                  </a:cxnLst>
                  <a:rect l="0" t="0" r="r" b="b"/>
                  <a:pathLst>
                    <a:path w="43" h="54">
                      <a:moveTo>
                        <a:pt x="41" y="16"/>
                      </a:moveTo>
                      <a:cubicBezTo>
                        <a:pt x="43" y="27"/>
                        <a:pt x="37" y="41"/>
                        <a:pt x="26" y="48"/>
                      </a:cubicBezTo>
                      <a:cubicBezTo>
                        <a:pt x="15" y="54"/>
                        <a:pt x="5" y="50"/>
                        <a:pt x="2" y="38"/>
                      </a:cubicBezTo>
                      <a:cubicBezTo>
                        <a:pt x="0" y="27"/>
                        <a:pt x="7" y="12"/>
                        <a:pt x="18" y="6"/>
                      </a:cubicBezTo>
                      <a:cubicBezTo>
                        <a:pt x="29" y="0"/>
                        <a:pt x="39" y="4"/>
                        <a:pt x="41" y="16"/>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1" name="Freeform 520">
                  <a:extLst>
                    <a:ext uri="{FF2B5EF4-FFF2-40B4-BE49-F238E27FC236}">
                      <a16:creationId xmlns="" xmlns:a16="http://schemas.microsoft.com/office/drawing/2014/main" id="{1C68545E-9903-4B82-A59B-2F9BD1F8392C}"/>
                    </a:ext>
                  </a:extLst>
                </p:cNvPr>
                <p:cNvSpPr>
                  <a:spLocks/>
                </p:cNvSpPr>
                <p:nvPr/>
              </p:nvSpPr>
              <p:spPr bwMode="auto">
                <a:xfrm>
                  <a:off x="3984704" y="3418933"/>
                  <a:ext cx="33777" cy="42513"/>
                </a:xfrm>
                <a:custGeom>
                  <a:avLst/>
                  <a:gdLst>
                    <a:gd name="T0" fmla="*/ 41 w 43"/>
                    <a:gd name="T1" fmla="*/ 16 h 54"/>
                    <a:gd name="T2" fmla="*/ 25 w 43"/>
                    <a:gd name="T3" fmla="*/ 47 h 54"/>
                    <a:gd name="T4" fmla="*/ 2 w 43"/>
                    <a:gd name="T5" fmla="*/ 38 h 54"/>
                    <a:gd name="T6" fmla="*/ 17 w 43"/>
                    <a:gd name="T7" fmla="*/ 6 h 54"/>
                    <a:gd name="T8" fmla="*/ 41 w 43"/>
                    <a:gd name="T9" fmla="*/ 16 h 54"/>
                  </a:gdLst>
                  <a:ahLst/>
                  <a:cxnLst>
                    <a:cxn ang="0">
                      <a:pos x="T0" y="T1"/>
                    </a:cxn>
                    <a:cxn ang="0">
                      <a:pos x="T2" y="T3"/>
                    </a:cxn>
                    <a:cxn ang="0">
                      <a:pos x="T4" y="T5"/>
                    </a:cxn>
                    <a:cxn ang="0">
                      <a:pos x="T6" y="T7"/>
                    </a:cxn>
                    <a:cxn ang="0">
                      <a:pos x="T8" y="T9"/>
                    </a:cxn>
                  </a:cxnLst>
                  <a:rect l="0" t="0" r="r" b="b"/>
                  <a:pathLst>
                    <a:path w="43" h="54">
                      <a:moveTo>
                        <a:pt x="41" y="16"/>
                      </a:moveTo>
                      <a:cubicBezTo>
                        <a:pt x="43" y="27"/>
                        <a:pt x="36" y="41"/>
                        <a:pt x="25" y="47"/>
                      </a:cubicBezTo>
                      <a:cubicBezTo>
                        <a:pt x="14" y="54"/>
                        <a:pt x="4" y="49"/>
                        <a:pt x="2" y="38"/>
                      </a:cubicBezTo>
                      <a:cubicBezTo>
                        <a:pt x="0" y="27"/>
                        <a:pt x="7" y="12"/>
                        <a:pt x="17" y="6"/>
                      </a:cubicBezTo>
                      <a:cubicBezTo>
                        <a:pt x="28" y="0"/>
                        <a:pt x="39" y="4"/>
                        <a:pt x="41" y="16"/>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2" name="Freeform 521">
                  <a:extLst>
                    <a:ext uri="{FF2B5EF4-FFF2-40B4-BE49-F238E27FC236}">
                      <a16:creationId xmlns="" xmlns:a16="http://schemas.microsoft.com/office/drawing/2014/main" id="{5D443B81-1538-411A-817D-03491EC0EFA0}"/>
                    </a:ext>
                  </a:extLst>
                </p:cNvPr>
                <p:cNvSpPr>
                  <a:spLocks/>
                </p:cNvSpPr>
                <p:nvPr/>
              </p:nvSpPr>
              <p:spPr bwMode="auto">
                <a:xfrm>
                  <a:off x="4035371" y="3389814"/>
                  <a:ext cx="33777" cy="42513"/>
                </a:xfrm>
                <a:custGeom>
                  <a:avLst/>
                  <a:gdLst>
                    <a:gd name="T0" fmla="*/ 41 w 43"/>
                    <a:gd name="T1" fmla="*/ 15 h 54"/>
                    <a:gd name="T2" fmla="*/ 26 w 43"/>
                    <a:gd name="T3" fmla="*/ 47 h 54"/>
                    <a:gd name="T4" fmla="*/ 2 w 43"/>
                    <a:gd name="T5" fmla="*/ 38 h 54"/>
                    <a:gd name="T6" fmla="*/ 18 w 43"/>
                    <a:gd name="T7" fmla="*/ 6 h 54"/>
                    <a:gd name="T8" fmla="*/ 41 w 43"/>
                    <a:gd name="T9" fmla="*/ 15 h 54"/>
                  </a:gdLst>
                  <a:ahLst/>
                  <a:cxnLst>
                    <a:cxn ang="0">
                      <a:pos x="T0" y="T1"/>
                    </a:cxn>
                    <a:cxn ang="0">
                      <a:pos x="T2" y="T3"/>
                    </a:cxn>
                    <a:cxn ang="0">
                      <a:pos x="T4" y="T5"/>
                    </a:cxn>
                    <a:cxn ang="0">
                      <a:pos x="T6" y="T7"/>
                    </a:cxn>
                    <a:cxn ang="0">
                      <a:pos x="T8" y="T9"/>
                    </a:cxn>
                  </a:cxnLst>
                  <a:rect l="0" t="0" r="r" b="b"/>
                  <a:pathLst>
                    <a:path w="43" h="54">
                      <a:moveTo>
                        <a:pt x="41" y="15"/>
                      </a:moveTo>
                      <a:cubicBezTo>
                        <a:pt x="43" y="27"/>
                        <a:pt x="36" y="41"/>
                        <a:pt x="26" y="47"/>
                      </a:cubicBezTo>
                      <a:cubicBezTo>
                        <a:pt x="15" y="54"/>
                        <a:pt x="4" y="49"/>
                        <a:pt x="2" y="38"/>
                      </a:cubicBezTo>
                      <a:cubicBezTo>
                        <a:pt x="0" y="26"/>
                        <a:pt x="7" y="12"/>
                        <a:pt x="18" y="6"/>
                      </a:cubicBezTo>
                      <a:cubicBezTo>
                        <a:pt x="29" y="0"/>
                        <a:pt x="39" y="4"/>
                        <a:pt x="41" y="15"/>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3" name="Freeform 522">
                  <a:extLst>
                    <a:ext uri="{FF2B5EF4-FFF2-40B4-BE49-F238E27FC236}">
                      <a16:creationId xmlns="" xmlns:a16="http://schemas.microsoft.com/office/drawing/2014/main" id="{FDDED643-36F6-4397-BC9B-15F862BA8CA8}"/>
                    </a:ext>
                  </a:extLst>
                </p:cNvPr>
                <p:cNvSpPr>
                  <a:spLocks/>
                </p:cNvSpPr>
                <p:nvPr/>
              </p:nvSpPr>
              <p:spPr bwMode="auto">
                <a:xfrm>
                  <a:off x="4086619" y="3360696"/>
                  <a:ext cx="33777" cy="41931"/>
                </a:xfrm>
                <a:custGeom>
                  <a:avLst/>
                  <a:gdLst>
                    <a:gd name="T0" fmla="*/ 41 w 43"/>
                    <a:gd name="T1" fmla="*/ 15 h 53"/>
                    <a:gd name="T2" fmla="*/ 25 w 43"/>
                    <a:gd name="T3" fmla="*/ 47 h 53"/>
                    <a:gd name="T4" fmla="*/ 2 w 43"/>
                    <a:gd name="T5" fmla="*/ 38 h 53"/>
                    <a:gd name="T6" fmla="*/ 17 w 43"/>
                    <a:gd name="T7" fmla="*/ 6 h 53"/>
                    <a:gd name="T8" fmla="*/ 41 w 43"/>
                    <a:gd name="T9" fmla="*/ 15 h 53"/>
                  </a:gdLst>
                  <a:ahLst/>
                  <a:cxnLst>
                    <a:cxn ang="0">
                      <a:pos x="T0" y="T1"/>
                    </a:cxn>
                    <a:cxn ang="0">
                      <a:pos x="T2" y="T3"/>
                    </a:cxn>
                    <a:cxn ang="0">
                      <a:pos x="T4" y="T5"/>
                    </a:cxn>
                    <a:cxn ang="0">
                      <a:pos x="T6" y="T7"/>
                    </a:cxn>
                    <a:cxn ang="0">
                      <a:pos x="T8" y="T9"/>
                    </a:cxn>
                  </a:cxnLst>
                  <a:rect l="0" t="0" r="r" b="b"/>
                  <a:pathLst>
                    <a:path w="43" h="53">
                      <a:moveTo>
                        <a:pt x="41" y="15"/>
                      </a:moveTo>
                      <a:cubicBezTo>
                        <a:pt x="43" y="27"/>
                        <a:pt x="36" y="41"/>
                        <a:pt x="25" y="47"/>
                      </a:cubicBezTo>
                      <a:cubicBezTo>
                        <a:pt x="14" y="53"/>
                        <a:pt x="4" y="49"/>
                        <a:pt x="2" y="38"/>
                      </a:cubicBezTo>
                      <a:cubicBezTo>
                        <a:pt x="0" y="26"/>
                        <a:pt x="6" y="12"/>
                        <a:pt x="17" y="6"/>
                      </a:cubicBezTo>
                      <a:cubicBezTo>
                        <a:pt x="28" y="0"/>
                        <a:pt x="38" y="4"/>
                        <a:pt x="41" y="15"/>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4" name="Freeform 523">
                  <a:extLst>
                    <a:ext uri="{FF2B5EF4-FFF2-40B4-BE49-F238E27FC236}">
                      <a16:creationId xmlns="" xmlns:a16="http://schemas.microsoft.com/office/drawing/2014/main" id="{B2566E93-5465-4D41-885A-15478E31AF66}"/>
                    </a:ext>
                  </a:extLst>
                </p:cNvPr>
                <p:cNvSpPr>
                  <a:spLocks/>
                </p:cNvSpPr>
                <p:nvPr/>
              </p:nvSpPr>
              <p:spPr bwMode="auto">
                <a:xfrm>
                  <a:off x="4137285" y="3330995"/>
                  <a:ext cx="33777" cy="42513"/>
                </a:xfrm>
                <a:custGeom>
                  <a:avLst/>
                  <a:gdLst>
                    <a:gd name="T0" fmla="*/ 41 w 43"/>
                    <a:gd name="T1" fmla="*/ 16 h 54"/>
                    <a:gd name="T2" fmla="*/ 25 w 43"/>
                    <a:gd name="T3" fmla="*/ 48 h 54"/>
                    <a:gd name="T4" fmla="*/ 2 w 43"/>
                    <a:gd name="T5" fmla="*/ 38 h 54"/>
                    <a:gd name="T6" fmla="*/ 18 w 43"/>
                    <a:gd name="T7" fmla="*/ 7 h 54"/>
                    <a:gd name="T8" fmla="*/ 41 w 43"/>
                    <a:gd name="T9" fmla="*/ 16 h 54"/>
                  </a:gdLst>
                  <a:ahLst/>
                  <a:cxnLst>
                    <a:cxn ang="0">
                      <a:pos x="T0" y="T1"/>
                    </a:cxn>
                    <a:cxn ang="0">
                      <a:pos x="T2" y="T3"/>
                    </a:cxn>
                    <a:cxn ang="0">
                      <a:pos x="T4" y="T5"/>
                    </a:cxn>
                    <a:cxn ang="0">
                      <a:pos x="T6" y="T7"/>
                    </a:cxn>
                    <a:cxn ang="0">
                      <a:pos x="T8" y="T9"/>
                    </a:cxn>
                  </a:cxnLst>
                  <a:rect l="0" t="0" r="r" b="b"/>
                  <a:pathLst>
                    <a:path w="43" h="54">
                      <a:moveTo>
                        <a:pt x="41" y="16"/>
                      </a:moveTo>
                      <a:cubicBezTo>
                        <a:pt x="43" y="27"/>
                        <a:pt x="36" y="42"/>
                        <a:pt x="25" y="48"/>
                      </a:cubicBezTo>
                      <a:cubicBezTo>
                        <a:pt x="15" y="54"/>
                        <a:pt x="4" y="50"/>
                        <a:pt x="2" y="38"/>
                      </a:cubicBezTo>
                      <a:cubicBezTo>
                        <a:pt x="0" y="27"/>
                        <a:pt x="7" y="13"/>
                        <a:pt x="18" y="7"/>
                      </a:cubicBezTo>
                      <a:cubicBezTo>
                        <a:pt x="28" y="0"/>
                        <a:pt x="39" y="5"/>
                        <a:pt x="41" y="16"/>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35" name="Freeform 524">
                  <a:extLst>
                    <a:ext uri="{FF2B5EF4-FFF2-40B4-BE49-F238E27FC236}">
                      <a16:creationId xmlns="" xmlns:a16="http://schemas.microsoft.com/office/drawing/2014/main" id="{D406FB49-8064-446F-8260-FF2DF212A00D}"/>
                    </a:ext>
                  </a:extLst>
                </p:cNvPr>
                <p:cNvSpPr>
                  <a:spLocks/>
                </p:cNvSpPr>
                <p:nvPr/>
              </p:nvSpPr>
              <p:spPr bwMode="auto">
                <a:xfrm>
                  <a:off x="4187369" y="3301876"/>
                  <a:ext cx="34360" cy="42513"/>
                </a:xfrm>
                <a:custGeom>
                  <a:avLst/>
                  <a:gdLst>
                    <a:gd name="T0" fmla="*/ 41 w 43"/>
                    <a:gd name="T1" fmla="*/ 16 h 54"/>
                    <a:gd name="T2" fmla="*/ 26 w 43"/>
                    <a:gd name="T3" fmla="*/ 48 h 54"/>
                    <a:gd name="T4" fmla="*/ 2 w 43"/>
                    <a:gd name="T5" fmla="*/ 38 h 54"/>
                    <a:gd name="T6" fmla="*/ 18 w 43"/>
                    <a:gd name="T7" fmla="*/ 6 h 54"/>
                    <a:gd name="T8" fmla="*/ 41 w 43"/>
                    <a:gd name="T9" fmla="*/ 16 h 54"/>
                  </a:gdLst>
                  <a:ahLst/>
                  <a:cxnLst>
                    <a:cxn ang="0">
                      <a:pos x="T0" y="T1"/>
                    </a:cxn>
                    <a:cxn ang="0">
                      <a:pos x="T2" y="T3"/>
                    </a:cxn>
                    <a:cxn ang="0">
                      <a:pos x="T4" y="T5"/>
                    </a:cxn>
                    <a:cxn ang="0">
                      <a:pos x="T6" y="T7"/>
                    </a:cxn>
                    <a:cxn ang="0">
                      <a:pos x="T8" y="T9"/>
                    </a:cxn>
                  </a:cxnLst>
                  <a:rect l="0" t="0" r="r" b="b"/>
                  <a:pathLst>
                    <a:path w="43" h="54">
                      <a:moveTo>
                        <a:pt x="41" y="16"/>
                      </a:moveTo>
                      <a:cubicBezTo>
                        <a:pt x="43" y="27"/>
                        <a:pt x="36" y="42"/>
                        <a:pt x="26" y="48"/>
                      </a:cubicBezTo>
                      <a:cubicBezTo>
                        <a:pt x="15" y="54"/>
                        <a:pt x="5" y="50"/>
                        <a:pt x="2" y="38"/>
                      </a:cubicBezTo>
                      <a:cubicBezTo>
                        <a:pt x="0" y="27"/>
                        <a:pt x="7" y="13"/>
                        <a:pt x="18" y="6"/>
                      </a:cubicBezTo>
                      <a:cubicBezTo>
                        <a:pt x="29" y="0"/>
                        <a:pt x="39" y="4"/>
                        <a:pt x="41" y="16"/>
                      </a:cubicBezTo>
                      <a:close/>
                    </a:path>
                  </a:pathLst>
                </a:custGeom>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sp>
            <p:nvSpPr>
              <p:cNvPr id="725" name="Freeform 525">
                <a:extLst>
                  <a:ext uri="{FF2B5EF4-FFF2-40B4-BE49-F238E27FC236}">
                    <a16:creationId xmlns="" xmlns:a16="http://schemas.microsoft.com/office/drawing/2014/main" id="{14E6290E-F640-4D3D-B871-0C49C1DAECEC}"/>
                  </a:ext>
                </a:extLst>
              </p:cNvPr>
              <p:cNvSpPr>
                <a:spLocks/>
              </p:cNvSpPr>
              <p:nvPr/>
            </p:nvSpPr>
            <p:spPr bwMode="auto">
              <a:xfrm>
                <a:off x="2463082" y="1800735"/>
                <a:ext cx="2476659" cy="3181716"/>
              </a:xfrm>
              <a:custGeom>
                <a:avLst/>
                <a:gdLst>
                  <a:gd name="T0" fmla="*/ 209 w 2447"/>
                  <a:gd name="T1" fmla="*/ 3112 h 3151"/>
                  <a:gd name="T2" fmla="*/ 14 w 2447"/>
                  <a:gd name="T3" fmla="*/ 1438 h 3151"/>
                  <a:gd name="T4" fmla="*/ 45 w 2447"/>
                  <a:gd name="T5" fmla="*/ 1375 h 3151"/>
                  <a:gd name="T6" fmla="*/ 2395 w 2447"/>
                  <a:gd name="T7" fmla="*/ 18 h 3151"/>
                  <a:gd name="T8" fmla="*/ 2447 w 2447"/>
                  <a:gd name="T9" fmla="*/ 16 h 3151"/>
                  <a:gd name="T10" fmla="*/ 2384 w 2447"/>
                  <a:gd name="T11" fmla="*/ 12 h 3151"/>
                  <a:gd name="T12" fmla="*/ 35 w 2447"/>
                  <a:gd name="T13" fmla="*/ 1369 h 3151"/>
                  <a:gd name="T14" fmla="*/ 3 w 2447"/>
                  <a:gd name="T15" fmla="*/ 1432 h 3151"/>
                  <a:gd name="T16" fmla="*/ 198 w 2447"/>
                  <a:gd name="T17" fmla="*/ 3106 h 3151"/>
                  <a:gd name="T18" fmla="*/ 231 w 2447"/>
                  <a:gd name="T19" fmla="*/ 3151 h 3151"/>
                  <a:gd name="T20" fmla="*/ 209 w 2447"/>
                  <a:gd name="T21" fmla="*/ 3112 h 3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7" h="3151">
                    <a:moveTo>
                      <a:pt x="209" y="3112"/>
                    </a:moveTo>
                    <a:cubicBezTo>
                      <a:pt x="14" y="1438"/>
                      <a:pt x="14" y="1438"/>
                      <a:pt x="14" y="1438"/>
                    </a:cubicBezTo>
                    <a:cubicBezTo>
                      <a:pt x="10" y="1410"/>
                      <a:pt x="18" y="1394"/>
                      <a:pt x="45" y="1375"/>
                    </a:cubicBezTo>
                    <a:cubicBezTo>
                      <a:pt x="2395" y="18"/>
                      <a:pt x="2395" y="18"/>
                      <a:pt x="2395" y="18"/>
                    </a:cubicBezTo>
                    <a:cubicBezTo>
                      <a:pt x="2412" y="9"/>
                      <a:pt x="2431" y="9"/>
                      <a:pt x="2447" y="16"/>
                    </a:cubicBezTo>
                    <a:cubicBezTo>
                      <a:pt x="2429" y="3"/>
                      <a:pt x="2405" y="0"/>
                      <a:pt x="2384" y="12"/>
                    </a:cubicBezTo>
                    <a:cubicBezTo>
                      <a:pt x="35" y="1369"/>
                      <a:pt x="35" y="1369"/>
                      <a:pt x="35" y="1369"/>
                    </a:cubicBezTo>
                    <a:cubicBezTo>
                      <a:pt x="13" y="1382"/>
                      <a:pt x="0" y="1407"/>
                      <a:pt x="3" y="1432"/>
                    </a:cubicBezTo>
                    <a:cubicBezTo>
                      <a:pt x="198" y="3106"/>
                      <a:pt x="198" y="3106"/>
                      <a:pt x="198" y="3106"/>
                    </a:cubicBezTo>
                    <a:cubicBezTo>
                      <a:pt x="201" y="3127"/>
                      <a:pt x="214" y="3143"/>
                      <a:pt x="231" y="3151"/>
                    </a:cubicBezTo>
                    <a:cubicBezTo>
                      <a:pt x="219" y="3142"/>
                      <a:pt x="211" y="3129"/>
                      <a:pt x="209" y="3112"/>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grpSp>
          <p:nvGrpSpPr>
            <p:cNvPr id="706" name="Group 705">
              <a:extLst>
                <a:ext uri="{FF2B5EF4-FFF2-40B4-BE49-F238E27FC236}">
                  <a16:creationId xmlns="" xmlns:a16="http://schemas.microsoft.com/office/drawing/2014/main" id="{C2079104-C904-42EF-9257-09DAD059C0E4}"/>
                </a:ext>
              </a:extLst>
            </p:cNvPr>
            <p:cNvGrpSpPr/>
            <p:nvPr/>
          </p:nvGrpSpPr>
          <p:grpSpPr>
            <a:xfrm>
              <a:off x="6204725" y="979884"/>
              <a:ext cx="1177550" cy="963072"/>
              <a:chOff x="-8039100" y="-2208213"/>
              <a:chExt cx="11287125" cy="9231313"/>
            </a:xfrm>
          </p:grpSpPr>
          <p:sp>
            <p:nvSpPr>
              <p:cNvPr id="713" name="Freeform 529">
                <a:extLst>
                  <a:ext uri="{FF2B5EF4-FFF2-40B4-BE49-F238E27FC236}">
                    <a16:creationId xmlns="" xmlns:a16="http://schemas.microsoft.com/office/drawing/2014/main" id="{C56B27C3-76D3-4192-8B38-EC73E318EEFE}"/>
                  </a:ext>
                </a:extLst>
              </p:cNvPr>
              <p:cNvSpPr>
                <a:spLocks/>
              </p:cNvSpPr>
              <p:nvPr/>
            </p:nvSpPr>
            <p:spPr bwMode="auto">
              <a:xfrm>
                <a:off x="-7607300" y="-2208213"/>
                <a:ext cx="10855325" cy="8896350"/>
              </a:xfrm>
              <a:custGeom>
                <a:avLst/>
                <a:gdLst>
                  <a:gd name="T0" fmla="*/ 0 w 227"/>
                  <a:gd name="T1" fmla="*/ 29 h 186"/>
                  <a:gd name="T2" fmla="*/ 39 w 227"/>
                  <a:gd name="T3" fmla="*/ 6 h 186"/>
                  <a:gd name="T4" fmla="*/ 39 w 227"/>
                  <a:gd name="T5" fmla="*/ 6 h 186"/>
                  <a:gd name="T6" fmla="*/ 61 w 227"/>
                  <a:gd name="T7" fmla="*/ 8 h 186"/>
                  <a:gd name="T8" fmla="*/ 70 w 227"/>
                  <a:gd name="T9" fmla="*/ 15 h 186"/>
                  <a:gd name="T10" fmla="*/ 85 w 227"/>
                  <a:gd name="T11" fmla="*/ 6 h 186"/>
                  <a:gd name="T12" fmla="*/ 85 w 227"/>
                  <a:gd name="T13" fmla="*/ 6 h 186"/>
                  <a:gd name="T14" fmla="*/ 120 w 227"/>
                  <a:gd name="T15" fmla="*/ 8 h 186"/>
                  <a:gd name="T16" fmla="*/ 161 w 227"/>
                  <a:gd name="T17" fmla="*/ 59 h 186"/>
                  <a:gd name="T18" fmla="*/ 169 w 227"/>
                  <a:gd name="T19" fmla="*/ 61 h 186"/>
                  <a:gd name="T20" fmla="*/ 190 w 227"/>
                  <a:gd name="T21" fmla="*/ 97 h 186"/>
                  <a:gd name="T22" fmla="*/ 190 w 227"/>
                  <a:gd name="T23" fmla="*/ 98 h 186"/>
                  <a:gd name="T24" fmla="*/ 200 w 227"/>
                  <a:gd name="T25" fmla="*/ 101 h 186"/>
                  <a:gd name="T26" fmla="*/ 227 w 227"/>
                  <a:gd name="T27" fmla="*/ 147 h 186"/>
                  <a:gd name="T28" fmla="*/ 219 w 227"/>
                  <a:gd name="T29" fmla="*/ 164 h 186"/>
                  <a:gd name="T30" fmla="*/ 219 w 227"/>
                  <a:gd name="T31" fmla="*/ 164 h 186"/>
                  <a:gd name="T32" fmla="*/ 219 w 227"/>
                  <a:gd name="T33" fmla="*/ 164 h 186"/>
                  <a:gd name="T34" fmla="*/ 219 w 227"/>
                  <a:gd name="T35" fmla="*/ 164 h 186"/>
                  <a:gd name="T36" fmla="*/ 181 w 227"/>
                  <a:gd name="T37" fmla="*/ 186 h 186"/>
                  <a:gd name="T38" fmla="*/ 173 w 227"/>
                  <a:gd name="T39" fmla="*/ 146 h 186"/>
                  <a:gd name="T40" fmla="*/ 61 w 227"/>
                  <a:gd name="T41" fmla="*/ 82 h 186"/>
                  <a:gd name="T42" fmla="*/ 31 w 227"/>
                  <a:gd name="T43" fmla="*/ 39 h 186"/>
                  <a:gd name="T44" fmla="*/ 0 w 227"/>
                  <a:gd name="T45" fmla="*/ 2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186">
                    <a:moveTo>
                      <a:pt x="0" y="29"/>
                    </a:moveTo>
                    <a:cubicBezTo>
                      <a:pt x="39" y="6"/>
                      <a:pt x="39" y="6"/>
                      <a:pt x="39" y="6"/>
                    </a:cubicBezTo>
                    <a:cubicBezTo>
                      <a:pt x="39" y="6"/>
                      <a:pt x="39" y="6"/>
                      <a:pt x="39" y="6"/>
                    </a:cubicBezTo>
                    <a:cubicBezTo>
                      <a:pt x="44" y="3"/>
                      <a:pt x="52" y="3"/>
                      <a:pt x="61" y="8"/>
                    </a:cubicBezTo>
                    <a:cubicBezTo>
                      <a:pt x="64" y="10"/>
                      <a:pt x="67" y="12"/>
                      <a:pt x="70" y="15"/>
                    </a:cubicBezTo>
                    <a:cubicBezTo>
                      <a:pt x="85" y="6"/>
                      <a:pt x="85" y="6"/>
                      <a:pt x="85" y="6"/>
                    </a:cubicBezTo>
                    <a:cubicBezTo>
                      <a:pt x="85" y="6"/>
                      <a:pt x="85" y="6"/>
                      <a:pt x="85" y="6"/>
                    </a:cubicBezTo>
                    <a:cubicBezTo>
                      <a:pt x="94" y="0"/>
                      <a:pt x="106" y="0"/>
                      <a:pt x="120" y="8"/>
                    </a:cubicBezTo>
                    <a:cubicBezTo>
                      <a:pt x="137" y="18"/>
                      <a:pt x="152" y="38"/>
                      <a:pt x="161" y="59"/>
                    </a:cubicBezTo>
                    <a:cubicBezTo>
                      <a:pt x="163" y="59"/>
                      <a:pt x="166" y="60"/>
                      <a:pt x="169" y="61"/>
                    </a:cubicBezTo>
                    <a:cubicBezTo>
                      <a:pt x="181" y="68"/>
                      <a:pt x="190" y="84"/>
                      <a:pt x="190" y="97"/>
                    </a:cubicBezTo>
                    <a:cubicBezTo>
                      <a:pt x="190" y="97"/>
                      <a:pt x="190" y="98"/>
                      <a:pt x="190" y="98"/>
                    </a:cubicBezTo>
                    <a:cubicBezTo>
                      <a:pt x="193" y="98"/>
                      <a:pt x="197" y="99"/>
                      <a:pt x="200" y="101"/>
                    </a:cubicBezTo>
                    <a:cubicBezTo>
                      <a:pt x="215" y="110"/>
                      <a:pt x="227" y="130"/>
                      <a:pt x="227" y="147"/>
                    </a:cubicBezTo>
                    <a:cubicBezTo>
                      <a:pt x="227" y="155"/>
                      <a:pt x="224" y="161"/>
                      <a:pt x="219" y="164"/>
                    </a:cubicBezTo>
                    <a:cubicBezTo>
                      <a:pt x="219" y="164"/>
                      <a:pt x="219" y="164"/>
                      <a:pt x="219" y="164"/>
                    </a:cubicBezTo>
                    <a:cubicBezTo>
                      <a:pt x="219" y="164"/>
                      <a:pt x="219" y="164"/>
                      <a:pt x="219" y="164"/>
                    </a:cubicBezTo>
                    <a:cubicBezTo>
                      <a:pt x="219" y="164"/>
                      <a:pt x="219" y="164"/>
                      <a:pt x="219" y="164"/>
                    </a:cubicBezTo>
                    <a:cubicBezTo>
                      <a:pt x="181" y="186"/>
                      <a:pt x="181" y="186"/>
                      <a:pt x="181" y="186"/>
                    </a:cubicBezTo>
                    <a:cubicBezTo>
                      <a:pt x="173" y="146"/>
                      <a:pt x="173" y="146"/>
                      <a:pt x="173" y="146"/>
                    </a:cubicBezTo>
                    <a:cubicBezTo>
                      <a:pt x="61" y="82"/>
                      <a:pt x="61" y="82"/>
                      <a:pt x="61" y="82"/>
                    </a:cubicBezTo>
                    <a:cubicBezTo>
                      <a:pt x="47" y="74"/>
                      <a:pt x="35" y="56"/>
                      <a:pt x="31" y="39"/>
                    </a:cubicBezTo>
                    <a:lnTo>
                      <a:pt x="0" y="29"/>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4" name="Freeform 530">
                <a:extLst>
                  <a:ext uri="{FF2B5EF4-FFF2-40B4-BE49-F238E27FC236}">
                    <a16:creationId xmlns="" xmlns:a16="http://schemas.microsoft.com/office/drawing/2014/main" id="{C5E1E126-BFC6-4958-8CC7-94F37590DF8F}"/>
                  </a:ext>
                </a:extLst>
              </p:cNvPr>
              <p:cNvSpPr>
                <a:spLocks/>
              </p:cNvSpPr>
              <p:nvPr/>
            </p:nvSpPr>
            <p:spPr bwMode="auto">
              <a:xfrm>
                <a:off x="-8039100" y="-1346200"/>
                <a:ext cx="9469438" cy="8369300"/>
              </a:xfrm>
              <a:custGeom>
                <a:avLst/>
                <a:gdLst>
                  <a:gd name="T0" fmla="*/ 32 w 198"/>
                  <a:gd name="T1" fmla="*/ 13 h 175"/>
                  <a:gd name="T2" fmla="*/ 46 w 198"/>
                  <a:gd name="T3" fmla="*/ 24 h 175"/>
                  <a:gd name="T4" fmla="*/ 91 w 198"/>
                  <a:gd name="T5" fmla="*/ 12 h 175"/>
                  <a:gd name="T6" fmla="*/ 131 w 198"/>
                  <a:gd name="T7" fmla="*/ 63 h 175"/>
                  <a:gd name="T8" fmla="*/ 140 w 198"/>
                  <a:gd name="T9" fmla="*/ 66 h 175"/>
                  <a:gd name="T10" fmla="*/ 161 w 198"/>
                  <a:gd name="T11" fmla="*/ 101 h 175"/>
                  <a:gd name="T12" fmla="*/ 161 w 198"/>
                  <a:gd name="T13" fmla="*/ 102 h 175"/>
                  <a:gd name="T14" fmla="*/ 171 w 198"/>
                  <a:gd name="T15" fmla="*/ 106 h 175"/>
                  <a:gd name="T16" fmla="*/ 198 w 198"/>
                  <a:gd name="T17" fmla="*/ 151 h 175"/>
                  <a:gd name="T18" fmla="*/ 171 w 198"/>
                  <a:gd name="T19" fmla="*/ 166 h 175"/>
                  <a:gd name="T20" fmla="*/ 32 w 198"/>
                  <a:gd name="T21" fmla="*/ 86 h 175"/>
                  <a:gd name="T22" fmla="*/ 0 w 198"/>
                  <a:gd name="T23" fmla="*/ 31 h 175"/>
                  <a:gd name="T24" fmla="*/ 32 w 198"/>
                  <a:gd name="T25" fmla="*/ 1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 h="175">
                    <a:moveTo>
                      <a:pt x="32" y="13"/>
                    </a:moveTo>
                    <a:cubicBezTo>
                      <a:pt x="37" y="16"/>
                      <a:pt x="42" y="20"/>
                      <a:pt x="46" y="24"/>
                    </a:cubicBezTo>
                    <a:cubicBezTo>
                      <a:pt x="52" y="6"/>
                      <a:pt x="70" y="0"/>
                      <a:pt x="91" y="12"/>
                    </a:cubicBezTo>
                    <a:cubicBezTo>
                      <a:pt x="108" y="22"/>
                      <a:pt x="123" y="42"/>
                      <a:pt x="131" y="63"/>
                    </a:cubicBezTo>
                    <a:cubicBezTo>
                      <a:pt x="134" y="63"/>
                      <a:pt x="137" y="64"/>
                      <a:pt x="140" y="66"/>
                    </a:cubicBezTo>
                    <a:cubicBezTo>
                      <a:pt x="151" y="72"/>
                      <a:pt x="161" y="88"/>
                      <a:pt x="161" y="101"/>
                    </a:cubicBezTo>
                    <a:cubicBezTo>
                      <a:pt x="161" y="101"/>
                      <a:pt x="161" y="102"/>
                      <a:pt x="161" y="102"/>
                    </a:cubicBezTo>
                    <a:cubicBezTo>
                      <a:pt x="164" y="102"/>
                      <a:pt x="167" y="103"/>
                      <a:pt x="171" y="106"/>
                    </a:cubicBezTo>
                    <a:cubicBezTo>
                      <a:pt x="186" y="114"/>
                      <a:pt x="198" y="134"/>
                      <a:pt x="198" y="151"/>
                    </a:cubicBezTo>
                    <a:cubicBezTo>
                      <a:pt x="198" y="168"/>
                      <a:pt x="186" y="175"/>
                      <a:pt x="171" y="166"/>
                    </a:cubicBezTo>
                    <a:cubicBezTo>
                      <a:pt x="32" y="86"/>
                      <a:pt x="32" y="86"/>
                      <a:pt x="32" y="86"/>
                    </a:cubicBezTo>
                    <a:cubicBezTo>
                      <a:pt x="14" y="76"/>
                      <a:pt x="0" y="51"/>
                      <a:pt x="0" y="31"/>
                    </a:cubicBezTo>
                    <a:cubicBezTo>
                      <a:pt x="0" y="11"/>
                      <a:pt x="14" y="3"/>
                      <a:pt x="32" y="13"/>
                    </a:cubicBez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grpSp>
        <p:sp>
          <p:nvSpPr>
            <p:cNvPr id="707" name="Freeform 582">
              <a:extLst>
                <a:ext uri="{FF2B5EF4-FFF2-40B4-BE49-F238E27FC236}">
                  <a16:creationId xmlns="" xmlns:a16="http://schemas.microsoft.com/office/drawing/2014/main" id="{137675C0-B1A8-419A-9CFE-510F9E0E869D}"/>
                </a:ext>
              </a:extLst>
            </p:cNvPr>
            <p:cNvSpPr>
              <a:spLocks/>
            </p:cNvSpPr>
            <p:nvPr/>
          </p:nvSpPr>
          <p:spPr bwMode="auto">
            <a:xfrm>
              <a:off x="4783204" y="1473236"/>
              <a:ext cx="1900238" cy="3117850"/>
            </a:xfrm>
            <a:custGeom>
              <a:avLst/>
              <a:gdLst>
                <a:gd name="T0" fmla="*/ 2 w 504"/>
                <a:gd name="T1" fmla="*/ 830 h 830"/>
                <a:gd name="T2" fmla="*/ 0 w 504"/>
                <a:gd name="T3" fmla="*/ 828 h 830"/>
                <a:gd name="T4" fmla="*/ 0 w 504"/>
                <a:gd name="T5" fmla="*/ 292 h 830"/>
                <a:gd name="T6" fmla="*/ 1 w 504"/>
                <a:gd name="T7" fmla="*/ 290 h 830"/>
                <a:gd name="T8" fmla="*/ 501 w 504"/>
                <a:gd name="T9" fmla="*/ 1 h 830"/>
                <a:gd name="T10" fmla="*/ 503 w 504"/>
                <a:gd name="T11" fmla="*/ 2 h 830"/>
                <a:gd name="T12" fmla="*/ 503 w 504"/>
                <a:gd name="T13" fmla="*/ 4 h 830"/>
                <a:gd name="T14" fmla="*/ 4 w 504"/>
                <a:gd name="T15" fmla="*/ 293 h 830"/>
                <a:gd name="T16" fmla="*/ 4 w 504"/>
                <a:gd name="T17" fmla="*/ 828 h 830"/>
                <a:gd name="T18" fmla="*/ 2 w 504"/>
                <a:gd name="T19" fmla="*/ 83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4" h="830">
                  <a:moveTo>
                    <a:pt x="2" y="830"/>
                  </a:moveTo>
                  <a:cubicBezTo>
                    <a:pt x="1" y="830"/>
                    <a:pt x="0" y="829"/>
                    <a:pt x="0" y="828"/>
                  </a:cubicBezTo>
                  <a:cubicBezTo>
                    <a:pt x="0" y="292"/>
                    <a:pt x="0" y="292"/>
                    <a:pt x="0" y="292"/>
                  </a:cubicBezTo>
                  <a:cubicBezTo>
                    <a:pt x="0" y="291"/>
                    <a:pt x="0" y="290"/>
                    <a:pt x="1" y="290"/>
                  </a:cubicBezTo>
                  <a:cubicBezTo>
                    <a:pt x="501" y="1"/>
                    <a:pt x="501" y="1"/>
                    <a:pt x="501" y="1"/>
                  </a:cubicBezTo>
                  <a:cubicBezTo>
                    <a:pt x="502" y="0"/>
                    <a:pt x="503" y="1"/>
                    <a:pt x="503" y="2"/>
                  </a:cubicBezTo>
                  <a:cubicBezTo>
                    <a:pt x="504" y="3"/>
                    <a:pt x="504" y="4"/>
                    <a:pt x="503" y="4"/>
                  </a:cubicBezTo>
                  <a:cubicBezTo>
                    <a:pt x="4" y="293"/>
                    <a:pt x="4" y="293"/>
                    <a:pt x="4" y="293"/>
                  </a:cubicBezTo>
                  <a:cubicBezTo>
                    <a:pt x="4" y="828"/>
                    <a:pt x="4" y="828"/>
                    <a:pt x="4" y="828"/>
                  </a:cubicBezTo>
                  <a:cubicBezTo>
                    <a:pt x="4" y="829"/>
                    <a:pt x="3" y="830"/>
                    <a:pt x="2" y="830"/>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08" name="Oval 707">
              <a:extLst>
                <a:ext uri="{FF2B5EF4-FFF2-40B4-BE49-F238E27FC236}">
                  <a16:creationId xmlns="" xmlns:a16="http://schemas.microsoft.com/office/drawing/2014/main" id="{DEA7FEFF-A7AB-427D-8863-D748770163A2}"/>
                </a:ext>
              </a:extLst>
            </p:cNvPr>
            <p:cNvSpPr/>
            <p:nvPr/>
          </p:nvSpPr>
          <p:spPr>
            <a:xfrm>
              <a:off x="8023265" y="4114584"/>
              <a:ext cx="561612" cy="359749"/>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sp>
          <p:nvSpPr>
            <p:cNvPr id="709" name="Freeform 583">
              <a:extLst>
                <a:ext uri="{FF2B5EF4-FFF2-40B4-BE49-F238E27FC236}">
                  <a16:creationId xmlns="" xmlns:a16="http://schemas.microsoft.com/office/drawing/2014/main" id="{8F611EA1-125F-40B4-9708-C3C6CF378AE1}"/>
                </a:ext>
              </a:extLst>
            </p:cNvPr>
            <p:cNvSpPr>
              <a:spLocks/>
            </p:cNvSpPr>
            <p:nvPr/>
          </p:nvSpPr>
          <p:spPr bwMode="auto">
            <a:xfrm>
              <a:off x="7256026" y="1774512"/>
              <a:ext cx="1047750" cy="2498725"/>
            </a:xfrm>
            <a:custGeom>
              <a:avLst/>
              <a:gdLst>
                <a:gd name="T0" fmla="*/ 276 w 278"/>
                <a:gd name="T1" fmla="*/ 665 h 665"/>
                <a:gd name="T2" fmla="*/ 274 w 278"/>
                <a:gd name="T3" fmla="*/ 663 h 665"/>
                <a:gd name="T4" fmla="*/ 274 w 278"/>
                <a:gd name="T5" fmla="*/ 162 h 665"/>
                <a:gd name="T6" fmla="*/ 1 w 278"/>
                <a:gd name="T7" fmla="*/ 4 h 665"/>
                <a:gd name="T8" fmla="*/ 0 w 278"/>
                <a:gd name="T9" fmla="*/ 1 h 665"/>
                <a:gd name="T10" fmla="*/ 3 w 278"/>
                <a:gd name="T11" fmla="*/ 1 h 665"/>
                <a:gd name="T12" fmla="*/ 277 w 278"/>
                <a:gd name="T13" fmla="*/ 159 h 665"/>
                <a:gd name="T14" fmla="*/ 278 w 278"/>
                <a:gd name="T15" fmla="*/ 161 h 665"/>
                <a:gd name="T16" fmla="*/ 278 w 278"/>
                <a:gd name="T17" fmla="*/ 663 h 665"/>
                <a:gd name="T18" fmla="*/ 276 w 278"/>
                <a:gd name="T19" fmla="*/ 665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665">
                  <a:moveTo>
                    <a:pt x="276" y="665"/>
                  </a:moveTo>
                  <a:cubicBezTo>
                    <a:pt x="275" y="665"/>
                    <a:pt x="274" y="664"/>
                    <a:pt x="274" y="663"/>
                  </a:cubicBezTo>
                  <a:cubicBezTo>
                    <a:pt x="274" y="162"/>
                    <a:pt x="274" y="162"/>
                    <a:pt x="274" y="162"/>
                  </a:cubicBezTo>
                  <a:cubicBezTo>
                    <a:pt x="1" y="4"/>
                    <a:pt x="1" y="4"/>
                    <a:pt x="1" y="4"/>
                  </a:cubicBezTo>
                  <a:cubicBezTo>
                    <a:pt x="0" y="4"/>
                    <a:pt x="0" y="2"/>
                    <a:pt x="0" y="1"/>
                  </a:cubicBezTo>
                  <a:cubicBezTo>
                    <a:pt x="1" y="0"/>
                    <a:pt x="2" y="0"/>
                    <a:pt x="3" y="1"/>
                  </a:cubicBezTo>
                  <a:cubicBezTo>
                    <a:pt x="277" y="159"/>
                    <a:pt x="277" y="159"/>
                    <a:pt x="277" y="159"/>
                  </a:cubicBezTo>
                  <a:cubicBezTo>
                    <a:pt x="278" y="160"/>
                    <a:pt x="278" y="160"/>
                    <a:pt x="278" y="161"/>
                  </a:cubicBezTo>
                  <a:cubicBezTo>
                    <a:pt x="278" y="663"/>
                    <a:pt x="278" y="663"/>
                    <a:pt x="278" y="663"/>
                  </a:cubicBezTo>
                  <a:cubicBezTo>
                    <a:pt x="278" y="664"/>
                    <a:pt x="277" y="665"/>
                    <a:pt x="276" y="665"/>
                  </a:cubicBezTo>
                  <a:close/>
                </a:path>
              </a:pathLst>
            </a:custGeom>
            <a:ln>
              <a:headEnd/>
              <a:tailEn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IN" dirty="0"/>
            </a:p>
          </p:txBody>
        </p:sp>
        <p:sp>
          <p:nvSpPr>
            <p:cNvPr id="710" name="Oval 709">
              <a:extLst>
                <a:ext uri="{FF2B5EF4-FFF2-40B4-BE49-F238E27FC236}">
                  <a16:creationId xmlns="" xmlns:a16="http://schemas.microsoft.com/office/drawing/2014/main" id="{4B3FA1BD-71B2-4FDF-BAAF-4AC51A1ED864}"/>
                </a:ext>
              </a:extLst>
            </p:cNvPr>
            <p:cNvSpPr/>
            <p:nvPr/>
          </p:nvSpPr>
          <p:spPr>
            <a:xfrm>
              <a:off x="7701760" y="3908616"/>
              <a:ext cx="1204700" cy="771686"/>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sp>
          <p:nvSpPr>
            <p:cNvPr id="711" name="Oval 710">
              <a:extLst>
                <a:ext uri="{FF2B5EF4-FFF2-40B4-BE49-F238E27FC236}">
                  <a16:creationId xmlns="" xmlns:a16="http://schemas.microsoft.com/office/drawing/2014/main" id="{3695D44A-012B-4A97-909D-60B866543C2C}"/>
                </a:ext>
              </a:extLst>
            </p:cNvPr>
            <p:cNvSpPr/>
            <p:nvPr/>
          </p:nvSpPr>
          <p:spPr>
            <a:xfrm>
              <a:off x="4508789" y="4432636"/>
              <a:ext cx="561612" cy="359749"/>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sp>
          <p:nvSpPr>
            <p:cNvPr id="712" name="Oval 711">
              <a:extLst>
                <a:ext uri="{FF2B5EF4-FFF2-40B4-BE49-F238E27FC236}">
                  <a16:creationId xmlns="" xmlns:a16="http://schemas.microsoft.com/office/drawing/2014/main" id="{A7817259-D4E6-4FB5-9B95-B809DE558618}"/>
                </a:ext>
              </a:extLst>
            </p:cNvPr>
            <p:cNvSpPr/>
            <p:nvPr/>
          </p:nvSpPr>
          <p:spPr>
            <a:xfrm>
              <a:off x="4187284" y="4226668"/>
              <a:ext cx="1204700" cy="771686"/>
            </a:xfrm>
            <a:prstGeom prst="ellipse">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IN" dirty="0"/>
            </a:p>
          </p:txBody>
        </p:sp>
      </p:grpSp>
      <p:grpSp>
        <p:nvGrpSpPr>
          <p:cNvPr id="786" name="Group 785">
            <a:extLst>
              <a:ext uri="{FF2B5EF4-FFF2-40B4-BE49-F238E27FC236}">
                <a16:creationId xmlns="" xmlns:a16="http://schemas.microsoft.com/office/drawing/2014/main" id="{D82DD403-552D-44FB-BA24-988CA0418358}"/>
              </a:ext>
            </a:extLst>
          </p:cNvPr>
          <p:cNvGrpSpPr/>
          <p:nvPr/>
        </p:nvGrpSpPr>
        <p:grpSpPr>
          <a:xfrm>
            <a:off x="6537588" y="3942668"/>
            <a:ext cx="399848" cy="417741"/>
            <a:chOff x="12576176" y="1797051"/>
            <a:chExt cx="12906375" cy="11156949"/>
          </a:xfrm>
          <a:solidFill>
            <a:schemeClr val="bg1"/>
          </a:solidFill>
        </p:grpSpPr>
        <p:sp>
          <p:nvSpPr>
            <p:cNvPr id="787" name="Freeform 9">
              <a:extLst>
                <a:ext uri="{FF2B5EF4-FFF2-40B4-BE49-F238E27FC236}">
                  <a16:creationId xmlns="" xmlns:a16="http://schemas.microsoft.com/office/drawing/2014/main" id="{A40C4F3E-AC6C-4430-8D34-24CA63245B5D}"/>
                </a:ext>
              </a:extLst>
            </p:cNvPr>
            <p:cNvSpPr>
              <a:spLocks noEditPoints="1"/>
            </p:cNvSpPr>
            <p:nvPr/>
          </p:nvSpPr>
          <p:spPr bwMode="auto">
            <a:xfrm>
              <a:off x="12576176" y="1797051"/>
              <a:ext cx="12906375" cy="11156949"/>
            </a:xfrm>
            <a:custGeom>
              <a:avLst/>
              <a:gdLst>
                <a:gd name="T0" fmla="*/ 5600 w 6000"/>
                <a:gd name="T1" fmla="*/ 2600 h 5200"/>
                <a:gd name="T2" fmla="*/ 5100 w 6000"/>
                <a:gd name="T3" fmla="*/ 0 h 5200"/>
                <a:gd name="T4" fmla="*/ 400 w 6000"/>
                <a:gd name="T5" fmla="*/ 500 h 5200"/>
                <a:gd name="T6" fmla="*/ 300 w 6000"/>
                <a:gd name="T7" fmla="*/ 2000 h 5200"/>
                <a:gd name="T8" fmla="*/ 0 w 6000"/>
                <a:gd name="T9" fmla="*/ 4900 h 5200"/>
                <a:gd name="T10" fmla="*/ 4100 w 6000"/>
                <a:gd name="T11" fmla="*/ 5200 h 5200"/>
                <a:gd name="T12" fmla="*/ 3700 w 6000"/>
                <a:gd name="T13" fmla="*/ 4600 h 5200"/>
                <a:gd name="T14" fmla="*/ 3400 w 6000"/>
                <a:gd name="T15" fmla="*/ 4000 h 5200"/>
                <a:gd name="T16" fmla="*/ 4600 w 6000"/>
                <a:gd name="T17" fmla="*/ 4900 h 5200"/>
                <a:gd name="T18" fmla="*/ 5700 w 6000"/>
                <a:gd name="T19" fmla="*/ 5200 h 5200"/>
                <a:gd name="T20" fmla="*/ 6000 w 6000"/>
                <a:gd name="T21" fmla="*/ 2900 h 5200"/>
                <a:gd name="T22" fmla="*/ 2200 w 6000"/>
                <a:gd name="T23" fmla="*/ 4900 h 5200"/>
                <a:gd name="T24" fmla="*/ 300 w 6000"/>
                <a:gd name="T25" fmla="*/ 5000 h 5200"/>
                <a:gd name="T26" fmla="*/ 200 w 6000"/>
                <a:gd name="T27" fmla="*/ 4800 h 5200"/>
                <a:gd name="T28" fmla="*/ 2200 w 6000"/>
                <a:gd name="T29" fmla="*/ 4900 h 5200"/>
                <a:gd name="T30" fmla="*/ 200 w 6000"/>
                <a:gd name="T31" fmla="*/ 4600 h 5200"/>
                <a:gd name="T32" fmla="*/ 300 w 6000"/>
                <a:gd name="T33" fmla="*/ 2200 h 5200"/>
                <a:gd name="T34" fmla="*/ 2200 w 6000"/>
                <a:gd name="T35" fmla="*/ 2300 h 5200"/>
                <a:gd name="T36" fmla="*/ 3700 w 6000"/>
                <a:gd name="T37" fmla="*/ 4800 h 5200"/>
                <a:gd name="T38" fmla="*/ 2382 w 6000"/>
                <a:gd name="T39" fmla="*/ 5000 h 5200"/>
                <a:gd name="T40" fmla="*/ 2400 w 6000"/>
                <a:gd name="T41" fmla="*/ 4800 h 5200"/>
                <a:gd name="T42" fmla="*/ 2400 w 6000"/>
                <a:gd name="T43" fmla="*/ 4600 h 5200"/>
                <a:gd name="T44" fmla="*/ 2600 w 6000"/>
                <a:gd name="T45" fmla="*/ 4000 h 5200"/>
                <a:gd name="T46" fmla="*/ 2400 w 6000"/>
                <a:gd name="T47" fmla="*/ 4600 h 5200"/>
                <a:gd name="T48" fmla="*/ 2800 w 6000"/>
                <a:gd name="T49" fmla="*/ 4000 h 5200"/>
                <a:gd name="T50" fmla="*/ 3200 w 6000"/>
                <a:gd name="T51" fmla="*/ 4600 h 5200"/>
                <a:gd name="T52" fmla="*/ 4600 w 6000"/>
                <a:gd name="T53" fmla="*/ 3800 h 5200"/>
                <a:gd name="T54" fmla="*/ 2400 w 6000"/>
                <a:gd name="T55" fmla="*/ 3200 h 5200"/>
                <a:gd name="T56" fmla="*/ 4600 w 6000"/>
                <a:gd name="T57" fmla="*/ 3800 h 5200"/>
                <a:gd name="T58" fmla="*/ 4600 w 6000"/>
                <a:gd name="T59" fmla="*/ 3000 h 5200"/>
                <a:gd name="T60" fmla="*/ 2400 w 6000"/>
                <a:gd name="T61" fmla="*/ 2300 h 5200"/>
                <a:gd name="T62" fmla="*/ 2371 w 6000"/>
                <a:gd name="T63" fmla="*/ 2161 h 5200"/>
                <a:gd name="T64" fmla="*/ 3358 w 6000"/>
                <a:gd name="T65" fmla="*/ 1029 h 5200"/>
                <a:gd name="T66" fmla="*/ 2229 w 6000"/>
                <a:gd name="T67" fmla="*/ 2019 h 5200"/>
                <a:gd name="T68" fmla="*/ 2100 w 6000"/>
                <a:gd name="T69" fmla="*/ 2000 h 5200"/>
                <a:gd name="T70" fmla="*/ 600 w 6000"/>
                <a:gd name="T71" fmla="*/ 500 h 5200"/>
                <a:gd name="T72" fmla="*/ 5100 w 6000"/>
                <a:gd name="T73" fmla="*/ 200 h 5200"/>
                <a:gd name="T74" fmla="*/ 5400 w 6000"/>
                <a:gd name="T75" fmla="*/ 2600 h 5200"/>
                <a:gd name="T76" fmla="*/ 4600 w 6000"/>
                <a:gd name="T77" fmla="*/ 2900 h 5200"/>
                <a:gd name="T78" fmla="*/ 5700 w 6000"/>
                <a:gd name="T79" fmla="*/ 5000 h 5200"/>
                <a:gd name="T80" fmla="*/ 4800 w 6000"/>
                <a:gd name="T81" fmla="*/ 4900 h 5200"/>
                <a:gd name="T82" fmla="*/ 5800 w 6000"/>
                <a:gd name="T83" fmla="*/ 4800 h 5200"/>
                <a:gd name="T84" fmla="*/ 5800 w 6000"/>
                <a:gd name="T85" fmla="*/ 4600 h 5200"/>
                <a:gd name="T86" fmla="*/ 4800 w 6000"/>
                <a:gd name="T87" fmla="*/ 2900 h 5200"/>
                <a:gd name="T88" fmla="*/ 5700 w 6000"/>
                <a:gd name="T89" fmla="*/ 2800 h 5200"/>
                <a:gd name="T90" fmla="*/ 5800 w 6000"/>
                <a:gd name="T91" fmla="*/ 4600 h 5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00" h="5200">
                  <a:moveTo>
                    <a:pt x="5700" y="2600"/>
                  </a:moveTo>
                  <a:cubicBezTo>
                    <a:pt x="5600" y="2600"/>
                    <a:pt x="5600" y="2600"/>
                    <a:pt x="5600" y="2600"/>
                  </a:cubicBezTo>
                  <a:cubicBezTo>
                    <a:pt x="5600" y="500"/>
                    <a:pt x="5600" y="500"/>
                    <a:pt x="5600" y="500"/>
                  </a:cubicBezTo>
                  <a:cubicBezTo>
                    <a:pt x="5600" y="224"/>
                    <a:pt x="5376" y="0"/>
                    <a:pt x="5100" y="0"/>
                  </a:cubicBezTo>
                  <a:cubicBezTo>
                    <a:pt x="900" y="0"/>
                    <a:pt x="900" y="0"/>
                    <a:pt x="900" y="0"/>
                  </a:cubicBezTo>
                  <a:cubicBezTo>
                    <a:pt x="624" y="0"/>
                    <a:pt x="400" y="224"/>
                    <a:pt x="400" y="500"/>
                  </a:cubicBezTo>
                  <a:cubicBezTo>
                    <a:pt x="400" y="2000"/>
                    <a:pt x="400" y="2000"/>
                    <a:pt x="400" y="2000"/>
                  </a:cubicBezTo>
                  <a:cubicBezTo>
                    <a:pt x="300" y="2000"/>
                    <a:pt x="300" y="2000"/>
                    <a:pt x="300" y="2000"/>
                  </a:cubicBezTo>
                  <a:cubicBezTo>
                    <a:pt x="134" y="2000"/>
                    <a:pt x="0" y="2134"/>
                    <a:pt x="0" y="2300"/>
                  </a:cubicBezTo>
                  <a:cubicBezTo>
                    <a:pt x="0" y="4900"/>
                    <a:pt x="0" y="4900"/>
                    <a:pt x="0" y="4900"/>
                  </a:cubicBezTo>
                  <a:cubicBezTo>
                    <a:pt x="0" y="5066"/>
                    <a:pt x="134" y="5200"/>
                    <a:pt x="300" y="5200"/>
                  </a:cubicBezTo>
                  <a:cubicBezTo>
                    <a:pt x="4100" y="5200"/>
                    <a:pt x="4100" y="5200"/>
                    <a:pt x="4100" y="5200"/>
                  </a:cubicBezTo>
                  <a:cubicBezTo>
                    <a:pt x="4155" y="5200"/>
                    <a:pt x="4200" y="5155"/>
                    <a:pt x="4200" y="5100"/>
                  </a:cubicBezTo>
                  <a:cubicBezTo>
                    <a:pt x="4200" y="4824"/>
                    <a:pt x="3976" y="4600"/>
                    <a:pt x="3700" y="4600"/>
                  </a:cubicBezTo>
                  <a:cubicBezTo>
                    <a:pt x="3400" y="4600"/>
                    <a:pt x="3400" y="4600"/>
                    <a:pt x="3400" y="4600"/>
                  </a:cubicBezTo>
                  <a:cubicBezTo>
                    <a:pt x="3400" y="4000"/>
                    <a:pt x="3400" y="4000"/>
                    <a:pt x="3400" y="4000"/>
                  </a:cubicBezTo>
                  <a:cubicBezTo>
                    <a:pt x="4600" y="4000"/>
                    <a:pt x="4600" y="4000"/>
                    <a:pt x="4600" y="4000"/>
                  </a:cubicBezTo>
                  <a:cubicBezTo>
                    <a:pt x="4600" y="4900"/>
                    <a:pt x="4600" y="4900"/>
                    <a:pt x="4600" y="4900"/>
                  </a:cubicBezTo>
                  <a:cubicBezTo>
                    <a:pt x="4600" y="5066"/>
                    <a:pt x="4734" y="5200"/>
                    <a:pt x="4900" y="5200"/>
                  </a:cubicBezTo>
                  <a:cubicBezTo>
                    <a:pt x="5700" y="5200"/>
                    <a:pt x="5700" y="5200"/>
                    <a:pt x="5700" y="5200"/>
                  </a:cubicBezTo>
                  <a:cubicBezTo>
                    <a:pt x="5866" y="5200"/>
                    <a:pt x="6000" y="5066"/>
                    <a:pt x="6000" y="4900"/>
                  </a:cubicBezTo>
                  <a:cubicBezTo>
                    <a:pt x="6000" y="2900"/>
                    <a:pt x="6000" y="2900"/>
                    <a:pt x="6000" y="2900"/>
                  </a:cubicBezTo>
                  <a:cubicBezTo>
                    <a:pt x="6000" y="2734"/>
                    <a:pt x="5866" y="2600"/>
                    <a:pt x="5700" y="2600"/>
                  </a:cubicBezTo>
                  <a:close/>
                  <a:moveTo>
                    <a:pt x="2200" y="4900"/>
                  </a:moveTo>
                  <a:cubicBezTo>
                    <a:pt x="2200" y="4955"/>
                    <a:pt x="2155" y="5000"/>
                    <a:pt x="2100" y="5000"/>
                  </a:cubicBezTo>
                  <a:cubicBezTo>
                    <a:pt x="300" y="5000"/>
                    <a:pt x="300" y="5000"/>
                    <a:pt x="300" y="5000"/>
                  </a:cubicBezTo>
                  <a:cubicBezTo>
                    <a:pt x="245" y="5000"/>
                    <a:pt x="200" y="4955"/>
                    <a:pt x="200" y="4900"/>
                  </a:cubicBezTo>
                  <a:cubicBezTo>
                    <a:pt x="200" y="4800"/>
                    <a:pt x="200" y="4800"/>
                    <a:pt x="200" y="4800"/>
                  </a:cubicBezTo>
                  <a:cubicBezTo>
                    <a:pt x="2200" y="4800"/>
                    <a:pt x="2200" y="4800"/>
                    <a:pt x="2200" y="4800"/>
                  </a:cubicBezTo>
                  <a:lnTo>
                    <a:pt x="2200" y="4900"/>
                  </a:lnTo>
                  <a:close/>
                  <a:moveTo>
                    <a:pt x="2200" y="4600"/>
                  </a:moveTo>
                  <a:cubicBezTo>
                    <a:pt x="200" y="4600"/>
                    <a:pt x="200" y="4600"/>
                    <a:pt x="200" y="4600"/>
                  </a:cubicBezTo>
                  <a:cubicBezTo>
                    <a:pt x="200" y="2300"/>
                    <a:pt x="200" y="2300"/>
                    <a:pt x="200" y="2300"/>
                  </a:cubicBezTo>
                  <a:cubicBezTo>
                    <a:pt x="200" y="2245"/>
                    <a:pt x="245" y="2200"/>
                    <a:pt x="300" y="2200"/>
                  </a:cubicBezTo>
                  <a:cubicBezTo>
                    <a:pt x="2100" y="2200"/>
                    <a:pt x="2100" y="2200"/>
                    <a:pt x="2100" y="2200"/>
                  </a:cubicBezTo>
                  <a:cubicBezTo>
                    <a:pt x="2155" y="2200"/>
                    <a:pt x="2200" y="2245"/>
                    <a:pt x="2200" y="2300"/>
                  </a:cubicBezTo>
                  <a:lnTo>
                    <a:pt x="2200" y="4600"/>
                  </a:lnTo>
                  <a:close/>
                  <a:moveTo>
                    <a:pt x="3700" y="4800"/>
                  </a:moveTo>
                  <a:cubicBezTo>
                    <a:pt x="3827" y="4800"/>
                    <a:pt x="3940" y="4880"/>
                    <a:pt x="3983" y="5000"/>
                  </a:cubicBezTo>
                  <a:cubicBezTo>
                    <a:pt x="2382" y="5000"/>
                    <a:pt x="2382" y="5000"/>
                    <a:pt x="2382" y="5000"/>
                  </a:cubicBezTo>
                  <a:cubicBezTo>
                    <a:pt x="2393" y="4968"/>
                    <a:pt x="2400" y="4934"/>
                    <a:pt x="2400" y="4900"/>
                  </a:cubicBezTo>
                  <a:cubicBezTo>
                    <a:pt x="2400" y="4800"/>
                    <a:pt x="2400" y="4800"/>
                    <a:pt x="2400" y="4800"/>
                  </a:cubicBezTo>
                  <a:lnTo>
                    <a:pt x="3700" y="4800"/>
                  </a:lnTo>
                  <a:close/>
                  <a:moveTo>
                    <a:pt x="2400" y="4600"/>
                  </a:moveTo>
                  <a:cubicBezTo>
                    <a:pt x="2400" y="4000"/>
                    <a:pt x="2400" y="4000"/>
                    <a:pt x="2400" y="4000"/>
                  </a:cubicBezTo>
                  <a:cubicBezTo>
                    <a:pt x="2600" y="4000"/>
                    <a:pt x="2600" y="4000"/>
                    <a:pt x="2600" y="4000"/>
                  </a:cubicBezTo>
                  <a:cubicBezTo>
                    <a:pt x="2600" y="4600"/>
                    <a:pt x="2600" y="4600"/>
                    <a:pt x="2600" y="4600"/>
                  </a:cubicBezTo>
                  <a:lnTo>
                    <a:pt x="2400" y="4600"/>
                  </a:lnTo>
                  <a:close/>
                  <a:moveTo>
                    <a:pt x="2800" y="4600"/>
                  </a:moveTo>
                  <a:cubicBezTo>
                    <a:pt x="2800" y="4000"/>
                    <a:pt x="2800" y="4000"/>
                    <a:pt x="2800" y="4000"/>
                  </a:cubicBezTo>
                  <a:cubicBezTo>
                    <a:pt x="3200" y="4000"/>
                    <a:pt x="3200" y="4000"/>
                    <a:pt x="3200" y="4000"/>
                  </a:cubicBezTo>
                  <a:cubicBezTo>
                    <a:pt x="3200" y="4600"/>
                    <a:pt x="3200" y="4600"/>
                    <a:pt x="3200" y="4600"/>
                  </a:cubicBezTo>
                  <a:lnTo>
                    <a:pt x="2800" y="4600"/>
                  </a:lnTo>
                  <a:close/>
                  <a:moveTo>
                    <a:pt x="4600" y="3800"/>
                  </a:moveTo>
                  <a:cubicBezTo>
                    <a:pt x="2400" y="3800"/>
                    <a:pt x="2400" y="3800"/>
                    <a:pt x="2400" y="3800"/>
                  </a:cubicBezTo>
                  <a:cubicBezTo>
                    <a:pt x="2400" y="3200"/>
                    <a:pt x="2400" y="3200"/>
                    <a:pt x="2400" y="3200"/>
                  </a:cubicBezTo>
                  <a:cubicBezTo>
                    <a:pt x="4600" y="3200"/>
                    <a:pt x="4600" y="3200"/>
                    <a:pt x="4600" y="3200"/>
                  </a:cubicBezTo>
                  <a:lnTo>
                    <a:pt x="4600" y="3800"/>
                  </a:lnTo>
                  <a:close/>
                  <a:moveTo>
                    <a:pt x="4600" y="2900"/>
                  </a:moveTo>
                  <a:cubicBezTo>
                    <a:pt x="4600" y="3000"/>
                    <a:pt x="4600" y="3000"/>
                    <a:pt x="4600" y="3000"/>
                  </a:cubicBezTo>
                  <a:cubicBezTo>
                    <a:pt x="2400" y="3000"/>
                    <a:pt x="2400" y="3000"/>
                    <a:pt x="2400" y="3000"/>
                  </a:cubicBezTo>
                  <a:cubicBezTo>
                    <a:pt x="2400" y="2300"/>
                    <a:pt x="2400" y="2300"/>
                    <a:pt x="2400" y="2300"/>
                  </a:cubicBezTo>
                  <a:cubicBezTo>
                    <a:pt x="2400" y="2253"/>
                    <a:pt x="2388" y="2206"/>
                    <a:pt x="2366" y="2164"/>
                  </a:cubicBezTo>
                  <a:cubicBezTo>
                    <a:pt x="2367" y="2162"/>
                    <a:pt x="2369" y="2162"/>
                    <a:pt x="2371" y="2161"/>
                  </a:cubicBezTo>
                  <a:cubicBezTo>
                    <a:pt x="3361" y="1171"/>
                    <a:pt x="3361" y="1171"/>
                    <a:pt x="3361" y="1171"/>
                  </a:cubicBezTo>
                  <a:cubicBezTo>
                    <a:pt x="3399" y="1131"/>
                    <a:pt x="3398" y="1068"/>
                    <a:pt x="3358" y="1029"/>
                  </a:cubicBezTo>
                  <a:cubicBezTo>
                    <a:pt x="3320" y="992"/>
                    <a:pt x="3258" y="992"/>
                    <a:pt x="3219" y="1029"/>
                  </a:cubicBezTo>
                  <a:cubicBezTo>
                    <a:pt x="2229" y="2019"/>
                    <a:pt x="2229" y="2019"/>
                    <a:pt x="2229" y="2019"/>
                  </a:cubicBezTo>
                  <a:cubicBezTo>
                    <a:pt x="2227" y="2022"/>
                    <a:pt x="2226" y="2025"/>
                    <a:pt x="2224" y="2027"/>
                  </a:cubicBezTo>
                  <a:cubicBezTo>
                    <a:pt x="2185" y="2009"/>
                    <a:pt x="2143" y="2000"/>
                    <a:pt x="2100" y="2000"/>
                  </a:cubicBezTo>
                  <a:cubicBezTo>
                    <a:pt x="600" y="2000"/>
                    <a:pt x="600" y="2000"/>
                    <a:pt x="600" y="2000"/>
                  </a:cubicBezTo>
                  <a:cubicBezTo>
                    <a:pt x="600" y="500"/>
                    <a:pt x="600" y="500"/>
                    <a:pt x="600" y="500"/>
                  </a:cubicBezTo>
                  <a:cubicBezTo>
                    <a:pt x="600" y="334"/>
                    <a:pt x="734" y="200"/>
                    <a:pt x="900" y="200"/>
                  </a:cubicBezTo>
                  <a:cubicBezTo>
                    <a:pt x="5100" y="200"/>
                    <a:pt x="5100" y="200"/>
                    <a:pt x="5100" y="200"/>
                  </a:cubicBezTo>
                  <a:cubicBezTo>
                    <a:pt x="5266" y="200"/>
                    <a:pt x="5400" y="334"/>
                    <a:pt x="5400" y="500"/>
                  </a:cubicBezTo>
                  <a:cubicBezTo>
                    <a:pt x="5400" y="2600"/>
                    <a:pt x="5400" y="2600"/>
                    <a:pt x="5400" y="2600"/>
                  </a:cubicBezTo>
                  <a:cubicBezTo>
                    <a:pt x="4900" y="2600"/>
                    <a:pt x="4900" y="2600"/>
                    <a:pt x="4900" y="2600"/>
                  </a:cubicBezTo>
                  <a:cubicBezTo>
                    <a:pt x="4734" y="2600"/>
                    <a:pt x="4600" y="2734"/>
                    <a:pt x="4600" y="2900"/>
                  </a:cubicBezTo>
                  <a:close/>
                  <a:moveTo>
                    <a:pt x="5800" y="4900"/>
                  </a:moveTo>
                  <a:cubicBezTo>
                    <a:pt x="5800" y="4955"/>
                    <a:pt x="5755" y="5000"/>
                    <a:pt x="5700" y="5000"/>
                  </a:cubicBezTo>
                  <a:cubicBezTo>
                    <a:pt x="4900" y="5000"/>
                    <a:pt x="4900" y="5000"/>
                    <a:pt x="4900" y="5000"/>
                  </a:cubicBezTo>
                  <a:cubicBezTo>
                    <a:pt x="4845" y="5000"/>
                    <a:pt x="4800" y="4955"/>
                    <a:pt x="4800" y="4900"/>
                  </a:cubicBezTo>
                  <a:cubicBezTo>
                    <a:pt x="4800" y="4800"/>
                    <a:pt x="4800" y="4800"/>
                    <a:pt x="4800" y="4800"/>
                  </a:cubicBezTo>
                  <a:cubicBezTo>
                    <a:pt x="5800" y="4800"/>
                    <a:pt x="5800" y="4800"/>
                    <a:pt x="5800" y="4800"/>
                  </a:cubicBezTo>
                  <a:lnTo>
                    <a:pt x="5800" y="4900"/>
                  </a:lnTo>
                  <a:close/>
                  <a:moveTo>
                    <a:pt x="5800" y="4600"/>
                  </a:moveTo>
                  <a:cubicBezTo>
                    <a:pt x="4800" y="4600"/>
                    <a:pt x="4800" y="4600"/>
                    <a:pt x="4800" y="4600"/>
                  </a:cubicBezTo>
                  <a:cubicBezTo>
                    <a:pt x="4800" y="2900"/>
                    <a:pt x="4800" y="2900"/>
                    <a:pt x="4800" y="2900"/>
                  </a:cubicBezTo>
                  <a:cubicBezTo>
                    <a:pt x="4800" y="2845"/>
                    <a:pt x="4845" y="2800"/>
                    <a:pt x="4900" y="2800"/>
                  </a:cubicBezTo>
                  <a:cubicBezTo>
                    <a:pt x="5700" y="2800"/>
                    <a:pt x="5700" y="2800"/>
                    <a:pt x="5700" y="2800"/>
                  </a:cubicBezTo>
                  <a:cubicBezTo>
                    <a:pt x="5755" y="2800"/>
                    <a:pt x="5800" y="2845"/>
                    <a:pt x="5800" y="2900"/>
                  </a:cubicBezTo>
                  <a:lnTo>
                    <a:pt x="5800" y="460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88" name="Freeform 10">
              <a:extLst>
                <a:ext uri="{FF2B5EF4-FFF2-40B4-BE49-F238E27FC236}">
                  <a16:creationId xmlns="" xmlns:a16="http://schemas.microsoft.com/office/drawing/2014/main" id="{5A3D97A8-86A1-45EF-BD5D-495DE895619F}"/>
                </a:ext>
              </a:extLst>
            </p:cNvPr>
            <p:cNvSpPr>
              <a:spLocks/>
            </p:cNvSpPr>
            <p:nvPr/>
          </p:nvSpPr>
          <p:spPr bwMode="auto">
            <a:xfrm>
              <a:off x="13841413" y="8615363"/>
              <a:ext cx="1344613" cy="1385887"/>
            </a:xfrm>
            <a:custGeom>
              <a:avLst/>
              <a:gdLst>
                <a:gd name="T0" fmla="*/ 607 w 625"/>
                <a:gd name="T1" fmla="*/ 39 h 646"/>
                <a:gd name="T2" fmla="*/ 466 w 625"/>
                <a:gd name="T3" fmla="*/ 39 h 646"/>
                <a:gd name="T4" fmla="*/ 41 w 625"/>
                <a:gd name="T5" fmla="*/ 463 h 646"/>
                <a:gd name="T6" fmla="*/ 39 w 625"/>
                <a:gd name="T7" fmla="*/ 605 h 646"/>
                <a:gd name="T8" fmla="*/ 180 w 625"/>
                <a:gd name="T9" fmla="*/ 607 h 646"/>
                <a:gd name="T10" fmla="*/ 183 w 625"/>
                <a:gd name="T11" fmla="*/ 605 h 646"/>
                <a:gd name="T12" fmla="*/ 607 w 625"/>
                <a:gd name="T13" fmla="*/ 181 h 646"/>
                <a:gd name="T14" fmla="*/ 607 w 625"/>
                <a:gd name="T15" fmla="*/ 39 h 6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5" h="646">
                  <a:moveTo>
                    <a:pt x="607" y="39"/>
                  </a:moveTo>
                  <a:cubicBezTo>
                    <a:pt x="568" y="0"/>
                    <a:pt x="505" y="0"/>
                    <a:pt x="466" y="39"/>
                  </a:cubicBezTo>
                  <a:cubicBezTo>
                    <a:pt x="41" y="463"/>
                    <a:pt x="41" y="463"/>
                    <a:pt x="41" y="463"/>
                  </a:cubicBezTo>
                  <a:cubicBezTo>
                    <a:pt x="2" y="502"/>
                    <a:pt x="0" y="565"/>
                    <a:pt x="39" y="605"/>
                  </a:cubicBezTo>
                  <a:cubicBezTo>
                    <a:pt x="77" y="645"/>
                    <a:pt x="141" y="646"/>
                    <a:pt x="180" y="607"/>
                  </a:cubicBezTo>
                  <a:cubicBezTo>
                    <a:pt x="181" y="606"/>
                    <a:pt x="182" y="606"/>
                    <a:pt x="183" y="605"/>
                  </a:cubicBezTo>
                  <a:cubicBezTo>
                    <a:pt x="607" y="181"/>
                    <a:pt x="607" y="181"/>
                    <a:pt x="607" y="181"/>
                  </a:cubicBezTo>
                  <a:cubicBezTo>
                    <a:pt x="625" y="150"/>
                    <a:pt x="589" y="91"/>
                    <a:pt x="607" y="39"/>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89" name="Freeform 11">
              <a:extLst>
                <a:ext uri="{FF2B5EF4-FFF2-40B4-BE49-F238E27FC236}">
                  <a16:creationId xmlns="" xmlns:a16="http://schemas.microsoft.com/office/drawing/2014/main" id="{2B6E06D7-D33D-4112-8B51-65785C87A37A}"/>
                </a:ext>
              </a:extLst>
            </p:cNvPr>
            <p:cNvSpPr>
              <a:spLocks/>
            </p:cNvSpPr>
            <p:nvPr/>
          </p:nvSpPr>
          <p:spPr bwMode="auto">
            <a:xfrm>
              <a:off x="15132051" y="8620125"/>
              <a:ext cx="1387475" cy="1381125"/>
            </a:xfrm>
            <a:custGeom>
              <a:avLst/>
              <a:gdLst>
                <a:gd name="T0" fmla="*/ 604 w 645"/>
                <a:gd name="T1" fmla="*/ 37 h 644"/>
                <a:gd name="T2" fmla="*/ 466 w 645"/>
                <a:gd name="T3" fmla="*/ 37 h 644"/>
                <a:gd name="T4" fmla="*/ 41 w 645"/>
                <a:gd name="T5" fmla="*/ 461 h 644"/>
                <a:gd name="T6" fmla="*/ 39 w 645"/>
                <a:gd name="T7" fmla="*/ 603 h 644"/>
                <a:gd name="T8" fmla="*/ 180 w 645"/>
                <a:gd name="T9" fmla="*/ 605 h 644"/>
                <a:gd name="T10" fmla="*/ 183 w 645"/>
                <a:gd name="T11" fmla="*/ 603 h 644"/>
                <a:gd name="T12" fmla="*/ 607 w 645"/>
                <a:gd name="T13" fmla="*/ 179 h 644"/>
                <a:gd name="T14" fmla="*/ 604 w 645"/>
                <a:gd name="T15" fmla="*/ 37 h 6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644">
                  <a:moveTo>
                    <a:pt x="604" y="37"/>
                  </a:moveTo>
                  <a:cubicBezTo>
                    <a:pt x="566" y="0"/>
                    <a:pt x="504" y="0"/>
                    <a:pt x="466" y="37"/>
                  </a:cubicBezTo>
                  <a:cubicBezTo>
                    <a:pt x="41" y="461"/>
                    <a:pt x="41" y="461"/>
                    <a:pt x="41" y="461"/>
                  </a:cubicBezTo>
                  <a:cubicBezTo>
                    <a:pt x="2" y="500"/>
                    <a:pt x="0" y="563"/>
                    <a:pt x="39" y="603"/>
                  </a:cubicBezTo>
                  <a:cubicBezTo>
                    <a:pt x="77" y="643"/>
                    <a:pt x="141" y="644"/>
                    <a:pt x="180" y="605"/>
                  </a:cubicBezTo>
                  <a:cubicBezTo>
                    <a:pt x="181" y="604"/>
                    <a:pt x="182" y="604"/>
                    <a:pt x="183" y="603"/>
                  </a:cubicBezTo>
                  <a:cubicBezTo>
                    <a:pt x="607" y="179"/>
                    <a:pt x="607" y="179"/>
                    <a:pt x="607" y="179"/>
                  </a:cubicBezTo>
                  <a:cubicBezTo>
                    <a:pt x="645" y="139"/>
                    <a:pt x="644" y="76"/>
                    <a:pt x="604" y="37"/>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90" name="Freeform 12">
              <a:extLst>
                <a:ext uri="{FF2B5EF4-FFF2-40B4-BE49-F238E27FC236}">
                  <a16:creationId xmlns="" xmlns:a16="http://schemas.microsoft.com/office/drawing/2014/main" id="{C026680C-6004-4856-B19C-1C10FAFA689F}"/>
                </a:ext>
              </a:extLst>
            </p:cNvPr>
            <p:cNvSpPr>
              <a:spLocks/>
            </p:cNvSpPr>
            <p:nvPr/>
          </p:nvSpPr>
          <p:spPr bwMode="auto">
            <a:xfrm>
              <a:off x="18595976" y="3925888"/>
              <a:ext cx="2605088" cy="2595562"/>
            </a:xfrm>
            <a:custGeom>
              <a:avLst/>
              <a:gdLst>
                <a:gd name="T0" fmla="*/ 1170 w 1211"/>
                <a:gd name="T1" fmla="*/ 37 h 1210"/>
                <a:gd name="T2" fmla="*/ 1031 w 1211"/>
                <a:gd name="T3" fmla="*/ 37 h 1210"/>
                <a:gd name="T4" fmla="*/ 41 w 1211"/>
                <a:gd name="T5" fmla="*/ 1027 h 1210"/>
                <a:gd name="T6" fmla="*/ 39 w 1211"/>
                <a:gd name="T7" fmla="*/ 1169 h 1210"/>
                <a:gd name="T8" fmla="*/ 180 w 1211"/>
                <a:gd name="T9" fmla="*/ 1171 h 1210"/>
                <a:gd name="T10" fmla="*/ 183 w 1211"/>
                <a:gd name="T11" fmla="*/ 1169 h 1210"/>
                <a:gd name="T12" fmla="*/ 1173 w 1211"/>
                <a:gd name="T13" fmla="*/ 179 h 1210"/>
                <a:gd name="T14" fmla="*/ 1170 w 1211"/>
                <a:gd name="T15" fmla="*/ 37 h 12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1" h="1210">
                  <a:moveTo>
                    <a:pt x="1170" y="37"/>
                  </a:moveTo>
                  <a:cubicBezTo>
                    <a:pt x="1132" y="0"/>
                    <a:pt x="1070" y="0"/>
                    <a:pt x="1031" y="37"/>
                  </a:cubicBezTo>
                  <a:cubicBezTo>
                    <a:pt x="41" y="1027"/>
                    <a:pt x="41" y="1027"/>
                    <a:pt x="41" y="1027"/>
                  </a:cubicBezTo>
                  <a:cubicBezTo>
                    <a:pt x="2" y="1066"/>
                    <a:pt x="0" y="1129"/>
                    <a:pt x="39" y="1169"/>
                  </a:cubicBezTo>
                  <a:cubicBezTo>
                    <a:pt x="77" y="1208"/>
                    <a:pt x="141" y="1210"/>
                    <a:pt x="180" y="1171"/>
                  </a:cubicBezTo>
                  <a:cubicBezTo>
                    <a:pt x="181" y="1170"/>
                    <a:pt x="182" y="1170"/>
                    <a:pt x="183" y="1169"/>
                  </a:cubicBezTo>
                  <a:cubicBezTo>
                    <a:pt x="1173" y="179"/>
                    <a:pt x="1173" y="179"/>
                    <a:pt x="1173" y="179"/>
                  </a:cubicBezTo>
                  <a:cubicBezTo>
                    <a:pt x="1211" y="139"/>
                    <a:pt x="1210" y="76"/>
                    <a:pt x="1170" y="37"/>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91" name="Freeform 13">
              <a:extLst>
                <a:ext uri="{FF2B5EF4-FFF2-40B4-BE49-F238E27FC236}">
                  <a16:creationId xmlns="" xmlns:a16="http://schemas.microsoft.com/office/drawing/2014/main" id="{06F15DE5-0997-49CA-8899-0E9A4415DF59}"/>
                </a:ext>
              </a:extLst>
            </p:cNvPr>
            <p:cNvSpPr>
              <a:spLocks/>
            </p:cNvSpPr>
            <p:nvPr/>
          </p:nvSpPr>
          <p:spPr bwMode="auto">
            <a:xfrm>
              <a:off x="23433088" y="9199563"/>
              <a:ext cx="1082675" cy="1079500"/>
            </a:xfrm>
            <a:custGeom>
              <a:avLst/>
              <a:gdLst>
                <a:gd name="T0" fmla="*/ 463 w 503"/>
                <a:gd name="T1" fmla="*/ 38 h 503"/>
                <a:gd name="T2" fmla="*/ 324 w 503"/>
                <a:gd name="T3" fmla="*/ 38 h 503"/>
                <a:gd name="T4" fmla="*/ 41 w 503"/>
                <a:gd name="T5" fmla="*/ 321 h 503"/>
                <a:gd name="T6" fmla="*/ 38 w 503"/>
                <a:gd name="T7" fmla="*/ 462 h 503"/>
                <a:gd name="T8" fmla="*/ 180 w 503"/>
                <a:gd name="T9" fmla="*/ 465 h 503"/>
                <a:gd name="T10" fmla="*/ 182 w 503"/>
                <a:gd name="T11" fmla="*/ 462 h 503"/>
                <a:gd name="T12" fmla="*/ 465 w 503"/>
                <a:gd name="T13" fmla="*/ 179 h 503"/>
                <a:gd name="T14" fmla="*/ 463 w 503"/>
                <a:gd name="T15" fmla="*/ 38 h 5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3" h="503">
                  <a:moveTo>
                    <a:pt x="463" y="38"/>
                  </a:moveTo>
                  <a:cubicBezTo>
                    <a:pt x="424" y="0"/>
                    <a:pt x="362" y="0"/>
                    <a:pt x="324" y="38"/>
                  </a:cubicBezTo>
                  <a:cubicBezTo>
                    <a:pt x="41" y="321"/>
                    <a:pt x="41" y="321"/>
                    <a:pt x="41" y="321"/>
                  </a:cubicBezTo>
                  <a:cubicBezTo>
                    <a:pt x="1" y="359"/>
                    <a:pt x="0" y="422"/>
                    <a:pt x="38" y="462"/>
                  </a:cubicBezTo>
                  <a:cubicBezTo>
                    <a:pt x="77" y="502"/>
                    <a:pt x="140" y="503"/>
                    <a:pt x="180" y="465"/>
                  </a:cubicBezTo>
                  <a:cubicBezTo>
                    <a:pt x="181" y="464"/>
                    <a:pt x="182" y="463"/>
                    <a:pt x="182" y="462"/>
                  </a:cubicBezTo>
                  <a:cubicBezTo>
                    <a:pt x="465" y="179"/>
                    <a:pt x="465" y="179"/>
                    <a:pt x="465" y="179"/>
                  </a:cubicBezTo>
                  <a:cubicBezTo>
                    <a:pt x="503" y="140"/>
                    <a:pt x="502" y="76"/>
                    <a:pt x="463" y="38"/>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92" name="Freeform 14">
              <a:extLst>
                <a:ext uri="{FF2B5EF4-FFF2-40B4-BE49-F238E27FC236}">
                  <a16:creationId xmlns="" xmlns:a16="http://schemas.microsoft.com/office/drawing/2014/main" id="{92C79202-4299-48AB-8495-E7DF8F438EAB}"/>
                </a:ext>
              </a:extLst>
            </p:cNvPr>
            <p:cNvSpPr>
              <a:spLocks/>
            </p:cNvSpPr>
            <p:nvPr/>
          </p:nvSpPr>
          <p:spPr bwMode="auto">
            <a:xfrm>
              <a:off x="18816638" y="9091613"/>
              <a:ext cx="433388" cy="430212"/>
            </a:xfrm>
            <a:custGeom>
              <a:avLst/>
              <a:gdLst>
                <a:gd name="T0" fmla="*/ 101 w 201"/>
                <a:gd name="T1" fmla="*/ 0 h 200"/>
                <a:gd name="T2" fmla="*/ 100 w 201"/>
                <a:gd name="T3" fmla="*/ 0 h 200"/>
                <a:gd name="T4" fmla="*/ 1 w 201"/>
                <a:gd name="T5" fmla="*/ 100 h 200"/>
                <a:gd name="T6" fmla="*/ 101 w 201"/>
                <a:gd name="T7" fmla="*/ 200 h 200"/>
                <a:gd name="T8" fmla="*/ 201 w 201"/>
                <a:gd name="T9" fmla="*/ 100 h 200"/>
                <a:gd name="T10" fmla="*/ 101 w 201"/>
                <a:gd name="T11" fmla="*/ 0 h 200"/>
              </a:gdLst>
              <a:ahLst/>
              <a:cxnLst>
                <a:cxn ang="0">
                  <a:pos x="T0" y="T1"/>
                </a:cxn>
                <a:cxn ang="0">
                  <a:pos x="T2" y="T3"/>
                </a:cxn>
                <a:cxn ang="0">
                  <a:pos x="T4" y="T5"/>
                </a:cxn>
                <a:cxn ang="0">
                  <a:pos x="T6" y="T7"/>
                </a:cxn>
                <a:cxn ang="0">
                  <a:pos x="T8" y="T9"/>
                </a:cxn>
                <a:cxn ang="0">
                  <a:pos x="T10" y="T11"/>
                </a:cxn>
              </a:cxnLst>
              <a:rect l="0" t="0" r="r" b="b"/>
              <a:pathLst>
                <a:path w="201" h="200">
                  <a:moveTo>
                    <a:pt x="101" y="0"/>
                  </a:moveTo>
                  <a:cubicBezTo>
                    <a:pt x="100" y="0"/>
                    <a:pt x="100" y="0"/>
                    <a:pt x="100" y="0"/>
                  </a:cubicBezTo>
                  <a:cubicBezTo>
                    <a:pt x="45" y="0"/>
                    <a:pt x="0" y="45"/>
                    <a:pt x="1" y="100"/>
                  </a:cubicBezTo>
                  <a:cubicBezTo>
                    <a:pt x="1" y="156"/>
                    <a:pt x="46" y="200"/>
                    <a:pt x="101" y="200"/>
                  </a:cubicBezTo>
                  <a:cubicBezTo>
                    <a:pt x="156" y="200"/>
                    <a:pt x="201" y="155"/>
                    <a:pt x="201" y="100"/>
                  </a:cubicBezTo>
                  <a:cubicBezTo>
                    <a:pt x="201" y="45"/>
                    <a:pt x="156" y="0"/>
                    <a:pt x="101" y="0"/>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sp>
          <p:nvSpPr>
            <p:cNvPr id="793" name="Freeform 15">
              <a:extLst>
                <a:ext uri="{FF2B5EF4-FFF2-40B4-BE49-F238E27FC236}">
                  <a16:creationId xmlns="" xmlns:a16="http://schemas.microsoft.com/office/drawing/2014/main" id="{80C028CA-B833-4A93-B4C6-BCF16E541794}"/>
                </a:ext>
              </a:extLst>
            </p:cNvPr>
            <p:cNvSpPr>
              <a:spLocks/>
            </p:cNvSpPr>
            <p:nvPr/>
          </p:nvSpPr>
          <p:spPr bwMode="auto">
            <a:xfrm>
              <a:off x="18384838" y="2654300"/>
              <a:ext cx="1290638" cy="430212"/>
            </a:xfrm>
            <a:custGeom>
              <a:avLst/>
              <a:gdLst>
                <a:gd name="T0" fmla="*/ 500 w 600"/>
                <a:gd name="T1" fmla="*/ 0 h 200"/>
                <a:gd name="T2" fmla="*/ 100 w 600"/>
                <a:gd name="T3" fmla="*/ 0 h 200"/>
                <a:gd name="T4" fmla="*/ 0 w 600"/>
                <a:gd name="T5" fmla="*/ 100 h 200"/>
                <a:gd name="T6" fmla="*/ 100 w 600"/>
                <a:gd name="T7" fmla="*/ 200 h 200"/>
                <a:gd name="T8" fmla="*/ 500 w 600"/>
                <a:gd name="T9" fmla="*/ 200 h 200"/>
                <a:gd name="T10" fmla="*/ 600 w 600"/>
                <a:gd name="T11" fmla="*/ 100 h 200"/>
                <a:gd name="T12" fmla="*/ 500 w 600"/>
                <a:gd name="T13" fmla="*/ 0 h 200"/>
              </a:gdLst>
              <a:ahLst/>
              <a:cxnLst>
                <a:cxn ang="0">
                  <a:pos x="T0" y="T1"/>
                </a:cxn>
                <a:cxn ang="0">
                  <a:pos x="T2" y="T3"/>
                </a:cxn>
                <a:cxn ang="0">
                  <a:pos x="T4" y="T5"/>
                </a:cxn>
                <a:cxn ang="0">
                  <a:pos x="T6" y="T7"/>
                </a:cxn>
                <a:cxn ang="0">
                  <a:pos x="T8" y="T9"/>
                </a:cxn>
                <a:cxn ang="0">
                  <a:pos x="T10" y="T11"/>
                </a:cxn>
                <a:cxn ang="0">
                  <a:pos x="T12" y="T13"/>
                </a:cxn>
              </a:cxnLst>
              <a:rect l="0" t="0" r="r" b="b"/>
              <a:pathLst>
                <a:path w="600" h="200">
                  <a:moveTo>
                    <a:pt x="500" y="0"/>
                  </a:moveTo>
                  <a:cubicBezTo>
                    <a:pt x="100" y="0"/>
                    <a:pt x="100" y="0"/>
                    <a:pt x="100" y="0"/>
                  </a:cubicBezTo>
                  <a:cubicBezTo>
                    <a:pt x="45" y="0"/>
                    <a:pt x="0" y="45"/>
                    <a:pt x="0" y="100"/>
                  </a:cubicBezTo>
                  <a:cubicBezTo>
                    <a:pt x="0" y="155"/>
                    <a:pt x="45" y="200"/>
                    <a:pt x="100" y="200"/>
                  </a:cubicBezTo>
                  <a:cubicBezTo>
                    <a:pt x="500" y="200"/>
                    <a:pt x="500" y="200"/>
                    <a:pt x="500" y="200"/>
                  </a:cubicBezTo>
                  <a:cubicBezTo>
                    <a:pt x="555" y="200"/>
                    <a:pt x="600" y="155"/>
                    <a:pt x="600" y="100"/>
                  </a:cubicBezTo>
                  <a:cubicBezTo>
                    <a:pt x="600" y="45"/>
                    <a:pt x="555" y="0"/>
                    <a:pt x="500" y="0"/>
                  </a:cubicBez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IN" dirty="0"/>
            </a:p>
          </p:txBody>
        </p:sp>
      </p:grpSp>
      <p:sp>
        <p:nvSpPr>
          <p:cNvPr id="795" name="Slide Number Placeholder 794"/>
          <p:cNvSpPr>
            <a:spLocks noGrp="1"/>
          </p:cNvSpPr>
          <p:nvPr>
            <p:ph type="sldNum" idx="12"/>
          </p:nvPr>
        </p:nvSpPr>
        <p:spPr>
          <a:xfrm>
            <a:off x="8480679" y="624840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4</a:t>
            </a:fld>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048642" name="Google Shape;122;p3"/>
          <p:cNvSpPr txBox="1">
            <a:spLocks noGrp="1"/>
          </p:cNvSpPr>
          <p:nvPr>
            <p:ph type="title"/>
          </p:nvPr>
        </p:nvSpPr>
        <p:spPr>
          <a:xfrm>
            <a:off x="1295400" y="328295"/>
            <a:ext cx="5173345" cy="791210"/>
          </a:xfrm>
          <a:noFill/>
          <a:ln>
            <a:noFill/>
          </a:ln>
        </p:spPr>
        <p:txBody>
          <a:bodyPr spcFirstLastPara="1" wrap="square" lIns="91425" tIns="45700" rIns="91425" bIns="91425" anchor="b" anchorCtr="0">
            <a:normAutofit/>
          </a:bodyPr>
          <a:lstStyle/>
          <a:p>
            <a:pPr lvl="0"/>
            <a:r>
              <a:rPr lang="en-IN" altLang="en-US" b="1" dirty="0">
                <a:latin typeface="Calibri" panose="020F0502020204030204" pitchFamily="34" charset="0"/>
                <a:cs typeface="Calibri" panose="020F0502020204030204" pitchFamily="34" charset="0"/>
              </a:rPr>
              <a:t>Literature Survey:</a:t>
            </a:r>
            <a:endParaRPr lang="en-US" b="1" dirty="0">
              <a:solidFill>
                <a:schemeClr val="accent5">
                  <a:lumMod val="75000"/>
                </a:schemeClr>
              </a:solidFill>
              <a:latin typeface="Calibri" panose="020F0502020204030204" pitchFamily="34" charset="0"/>
              <a:cs typeface="Calibri" panose="020F0502020204030204" pitchFamily="34" charset="0"/>
            </a:endParaRPr>
          </a:p>
        </p:txBody>
      </p:sp>
      <p:sp>
        <p:nvSpPr>
          <p:cNvPr id="1048643" name="Google Shape;126;p3"/>
          <p:cNvSpPr txBox="1">
            <a:spLocks noGrp="1"/>
          </p:cNvSpPr>
          <p:nvPr>
            <p:ph type="ftr" idx="11"/>
          </p:nvPr>
        </p:nvSpPr>
        <p:spPr>
          <a:xfrm>
            <a:off x="152400" y="6172200"/>
            <a:ext cx="3979333" cy="533400"/>
          </a:xfrm>
          <a:noFill/>
          <a:ln>
            <a:noFill/>
          </a:ln>
        </p:spPr>
        <p:txBody>
          <a:bodyPr spcFirstLastPara="1" wrap="square" lIns="91425" tIns="45700" rIns="91425" bIns="45700" anchor="ctr" anchorCtr="0">
            <a:noAutofit/>
          </a:bodyPr>
          <a:lstStyle/>
          <a:p>
            <a:pPr lvl="0"/>
            <a:r>
              <a:rPr lang="en-US" sz="1800" dirty="0">
                <a:latin typeface="Calibri" panose="020F0502020204030204" pitchFamily="34" charset="0"/>
                <a:cs typeface="Calibri" panose="020F0502020204030204" pitchFamily="34" charset="0"/>
              </a:rPr>
              <a:t>School of Electronics and Communication Engineering</a:t>
            </a:r>
          </a:p>
        </p:txBody>
      </p:sp>
      <p:sp>
        <p:nvSpPr>
          <p:cNvPr id="1048644" name="Text Placeholder 4"/>
          <p:cNvSpPr>
            <a:spLocks noGrp="1"/>
          </p:cNvSpPr>
          <p:nvPr>
            <p:ph type="body" idx="1"/>
          </p:nvPr>
        </p:nvSpPr>
        <p:spPr>
          <a:xfrm>
            <a:off x="433886" y="1480456"/>
            <a:ext cx="8407400" cy="4876800"/>
          </a:xfrm>
        </p:spPr>
        <p:txBody>
          <a:bodyPr>
            <a:noAutofit/>
          </a:bodyPr>
          <a:lstStyle/>
          <a:p>
            <a:pPr marL="342900" indent="-342900">
              <a:buNone/>
            </a:pPr>
            <a:r>
              <a:rPr lang="en-US" sz="1800" dirty="0" smtClean="0"/>
              <a:t>      </a:t>
            </a:r>
            <a:r>
              <a:rPr lang="en-US" sz="1800" dirty="0" smtClean="0">
                <a:latin typeface="+mj-lt"/>
              </a:rPr>
              <a:t>Maintenance </a:t>
            </a:r>
            <a:r>
              <a:rPr lang="en-US" sz="1800" dirty="0" smtClean="0">
                <a:latin typeface="+mj-lt"/>
              </a:rPr>
              <a:t>of equipment means using a method to prevent equipment failure and keep them operational. Maintenance costs are a significant part of the total costs of operation for all factories and manufacturing plants. Maintenance costs can be from 15% to 60% [1] even 70% [2] depending on the industry of total costs. Maintenance management techniques can be classified into three key categories [3] that are as follows in order of efficiency [4]:  </a:t>
            </a:r>
          </a:p>
          <a:p>
            <a:pPr marL="342900" indent="-342900">
              <a:buFont typeface="+mj-lt"/>
              <a:buAutoNum type="alphaLcPeriod"/>
            </a:pPr>
            <a:r>
              <a:rPr lang="en-US" sz="1800" dirty="0" smtClean="0">
                <a:latin typeface="+mj-lt"/>
              </a:rPr>
              <a:t>Run-to-Failure </a:t>
            </a:r>
            <a:r>
              <a:rPr lang="en-US" sz="1800" dirty="0" smtClean="0">
                <a:latin typeface="+mj-lt"/>
              </a:rPr>
              <a:t>(R2F) or Corrective Maintenance - Maintenance   procedures are carried out only after failures have occurred. </a:t>
            </a:r>
          </a:p>
          <a:p>
            <a:pPr marL="342900" indent="-342900">
              <a:buFont typeface="+mj-lt"/>
              <a:buAutoNum type="alphaLcPeriod"/>
            </a:pPr>
            <a:r>
              <a:rPr lang="en-US" sz="1800" dirty="0" smtClean="0">
                <a:latin typeface="+mj-lt"/>
              </a:rPr>
              <a:t>Preventive or Planned Maintenance (</a:t>
            </a:r>
            <a:r>
              <a:rPr lang="en-US" sz="1800" dirty="0" err="1" smtClean="0">
                <a:latin typeface="+mj-lt"/>
              </a:rPr>
              <a:t>PvM</a:t>
            </a:r>
            <a:r>
              <a:rPr lang="en-US" sz="1800" dirty="0" smtClean="0">
                <a:latin typeface="+mj-lt"/>
              </a:rPr>
              <a:t>) - Maintenance is performed based on time or process iterations according to a planned schedule.</a:t>
            </a:r>
          </a:p>
          <a:p>
            <a:pPr marL="342900" indent="-342900">
              <a:buFont typeface="+mj-lt"/>
              <a:buAutoNum type="alphaLcPeriod"/>
            </a:pPr>
            <a:r>
              <a:rPr lang="en-US" sz="1800" dirty="0" smtClean="0">
                <a:latin typeface="+mj-lt"/>
              </a:rPr>
              <a:t>Predictive Maintenance (</a:t>
            </a:r>
            <a:r>
              <a:rPr lang="en-US" sz="1800" dirty="0" err="1" smtClean="0">
                <a:latin typeface="+mj-lt"/>
              </a:rPr>
              <a:t>PdM</a:t>
            </a:r>
            <a:r>
              <a:rPr lang="en-US" sz="1800" dirty="0" smtClean="0">
                <a:latin typeface="+mj-lt"/>
              </a:rPr>
              <a:t>) - Maintenance is conducted based on an assessment of the health status of the equipment that comes from monitoring.</a:t>
            </a:r>
          </a:p>
          <a:p>
            <a:pPr marL="474345" indent="-342900">
              <a:buNone/>
            </a:pPr>
            <a:endParaRPr lang="en-US" sz="1800" dirty="0" smtClean="0">
              <a:latin typeface="+mj-lt"/>
            </a:endParaRPr>
          </a:p>
          <a:p>
            <a:pPr marL="131445" indent="0">
              <a:buNone/>
            </a:pPr>
            <a:endParaRPr sz="1800" dirty="0">
              <a:latin typeface="Calibri" panose="020F0502020204030204" pitchFamily="34" charset="0"/>
              <a:cs typeface="Calibri" panose="020F0502020204030204" pitchFamily="34" charset="0"/>
            </a:endParaRPr>
          </a:p>
        </p:txBody>
      </p:sp>
      <p:pic>
        <p:nvPicPr>
          <p:cNvPr id="2097175" name="Google Shape;124;p3"/>
          <p:cNvPicPr preferRelativeResize="0"/>
          <p:nvPr/>
        </p:nvPicPr>
        <p:blipFill rotWithShape="1">
          <a:blip r:embed="rId3"/>
          <a:srcRect/>
          <a:stretch>
            <a:fillRect/>
          </a:stretch>
        </p:blipFill>
        <p:spPr>
          <a:xfrm>
            <a:off x="152400" y="152400"/>
            <a:ext cx="1143000" cy="1143000"/>
          </a:xfrm>
          <a:prstGeom prst="rect">
            <a:avLst/>
          </a:prstGeom>
          <a:noFill/>
          <a:ln>
            <a:noFill/>
          </a:ln>
        </p:spPr>
      </p:pic>
      <p:sp>
        <p:nvSpPr>
          <p:cNvPr id="9" name="Slide Number Placeholder 8"/>
          <p:cNvSpPr>
            <a:spLocks noGrp="1"/>
          </p:cNvSpPr>
          <p:nvPr>
            <p:ph type="sldNum" idx="12"/>
          </p:nvPr>
        </p:nvSpPr>
        <p:spPr>
          <a:xfrm>
            <a:off x="8480679"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5</a:t>
            </a:fld>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388745" y="359410"/>
            <a:ext cx="4783455" cy="706755"/>
          </a:xfrm>
        </p:spPr>
        <p:txBody>
          <a:bodyPr>
            <a:normAutofit/>
          </a:bodyPr>
          <a:lstStyle/>
          <a:p>
            <a:r>
              <a:rPr lang="en-US" sz="3600" b="1" dirty="0">
                <a:latin typeface="Calibri" panose="020F0502020204030204" pitchFamily="34" charset="0"/>
                <a:cs typeface="Calibri" panose="020F0502020204030204" pitchFamily="34" charset="0"/>
              </a:rPr>
              <a:t>Introduction</a:t>
            </a:r>
            <a:r>
              <a:rPr lang="en-IN" altLang="en-US" sz="3600" b="1" dirty="0">
                <a:latin typeface="Calibri" panose="020F0502020204030204" pitchFamily="34" charset="0"/>
                <a:cs typeface="Calibri" panose="020F0502020204030204" pitchFamily="34" charset="0"/>
              </a:rPr>
              <a:t>:</a:t>
            </a:r>
          </a:p>
        </p:txBody>
      </p:sp>
      <p:sp>
        <p:nvSpPr>
          <p:cNvPr id="1048619" name="Google Shape;117;p2"/>
          <p:cNvSpPr txBox="1">
            <a:spLocks noGrp="1"/>
          </p:cNvSpPr>
          <p:nvPr>
            <p:ph type="ftr" idx="11"/>
          </p:nvPr>
        </p:nvSpPr>
        <p:spPr>
          <a:xfrm>
            <a:off x="214314" y="6172200"/>
            <a:ext cx="3832754" cy="457200"/>
          </a:xfrm>
          <a:noFill/>
          <a:ln>
            <a:noFill/>
          </a:ln>
        </p:spPr>
        <p:txBody>
          <a:bodyPr spcFirstLastPara="1" wrap="square" lIns="91425" tIns="45700" rIns="91425" bIns="45700" anchor="ctr" anchorCtr="0">
            <a:noAutofit/>
          </a:bodyPr>
          <a:lstStyle/>
          <a:p>
            <a:pPr lvl="0"/>
            <a:r>
              <a:rPr lang="en-US" dirty="0"/>
              <a:t>School of Electronics and Communication Engineering</a:t>
            </a:r>
          </a:p>
        </p:txBody>
      </p:sp>
      <p:sp>
        <p:nvSpPr>
          <p:cNvPr id="1048620" name="Text Placeholder 2"/>
          <p:cNvSpPr>
            <a:spLocks noGrp="1"/>
          </p:cNvSpPr>
          <p:nvPr>
            <p:ph type="body" idx="1"/>
          </p:nvPr>
        </p:nvSpPr>
        <p:spPr>
          <a:xfrm>
            <a:off x="-1" y="1447800"/>
            <a:ext cx="8741229" cy="4572000"/>
          </a:xfrm>
        </p:spPr>
        <p:txBody>
          <a:bodyPr/>
          <a:lstStyle/>
          <a:p>
            <a:endParaRPr lang="en-IN" dirty="0"/>
          </a:p>
          <a:p>
            <a:endParaRPr lang="en-IN" dirty="0"/>
          </a:p>
        </p:txBody>
      </p:sp>
      <p:pic>
        <p:nvPicPr>
          <p:cNvPr id="2097169" name="Google Shape;107;p1"/>
          <p:cNvPicPr preferRelativeResize="0"/>
          <p:nvPr/>
        </p:nvPicPr>
        <p:blipFill rotWithShape="1">
          <a:blip r:embed="rId2"/>
          <a:srcRect/>
          <a:stretch>
            <a:fillRect/>
          </a:stretch>
        </p:blipFill>
        <p:spPr>
          <a:xfrm>
            <a:off x="214313" y="228600"/>
            <a:ext cx="1143000" cy="1143000"/>
          </a:xfrm>
          <a:prstGeom prst="rect">
            <a:avLst/>
          </a:prstGeom>
          <a:noFill/>
          <a:ln>
            <a:noFill/>
          </a:ln>
        </p:spPr>
      </p:pic>
      <p:sp>
        <p:nvSpPr>
          <p:cNvPr id="8" name="Rectangle 7"/>
          <p:cNvSpPr/>
          <p:nvPr/>
        </p:nvSpPr>
        <p:spPr>
          <a:xfrm>
            <a:off x="925285" y="1451094"/>
            <a:ext cx="7119257" cy="4670509"/>
          </a:xfrm>
          <a:prstGeom prst="rect">
            <a:avLst/>
          </a:prstGeom>
        </p:spPr>
        <p:txBody>
          <a:bodyPr wrap="square">
            <a:spAutoFit/>
          </a:bodyPr>
          <a:lstStyle/>
          <a:p>
            <a:pPr algn="just">
              <a:spcAft>
                <a:spcPts val="1066"/>
              </a:spcAft>
              <a:buFont typeface="Arial" pitchFamily="34" charset="0"/>
              <a:buChar char="•"/>
            </a:pPr>
            <a:r>
              <a:rPr lang="en-US" sz="1800" dirty="0" smtClean="0">
                <a:solidFill>
                  <a:schemeClr val="tx1"/>
                </a:solidFill>
                <a:latin typeface="Arial" pitchFamily="34" charset="0"/>
                <a:cs typeface="Arial" pitchFamily="34" charset="0"/>
              </a:rPr>
              <a:t>Existing technology mainly focus on controlling and monitoring of different activities. These are increasingly emerging to reach the human needs. An efficient monitoring system is required to monitor and assess the conditions in case of exceeding the prescribed level of parameters.</a:t>
            </a:r>
          </a:p>
          <a:p>
            <a:pPr algn="just">
              <a:spcAft>
                <a:spcPts val="1066"/>
              </a:spcAft>
              <a:buFont typeface="Arial" pitchFamily="34" charset="0"/>
              <a:buChar char="•"/>
            </a:pPr>
            <a:r>
              <a:rPr lang="en-US" sz="1800" dirty="0" smtClean="0">
                <a:solidFill>
                  <a:schemeClr val="tx1"/>
                </a:solidFill>
                <a:latin typeface="Arial" pitchFamily="34" charset="0"/>
                <a:cs typeface="Arial" pitchFamily="34" charset="0"/>
              </a:rPr>
              <a:t> Sensors are placed at different locations to collect the data to predict the behavior of a particular area of interest. The system is supplied with a microcontroller for all sensor control. </a:t>
            </a:r>
          </a:p>
          <a:p>
            <a:pPr algn="just">
              <a:spcAft>
                <a:spcPts val="1066"/>
              </a:spcAft>
              <a:buFont typeface="Arial" pitchFamily="34" charset="0"/>
              <a:buChar char="•"/>
            </a:pPr>
            <a:r>
              <a:rPr lang="en-US" sz="1800" dirty="0" smtClean="0">
                <a:solidFill>
                  <a:schemeClr val="tx1"/>
                </a:solidFill>
                <a:latin typeface="Arial" pitchFamily="34" charset="0"/>
                <a:cs typeface="Arial" pitchFamily="34" charset="0"/>
              </a:rPr>
              <a:t>In our system, the wireless standard has been chosen, which analyses the requirements of the application, so that the vibration conditions are constantly monitored and updated. There are many network standards for communication, but these are not just fully localized communication processes .</a:t>
            </a:r>
          </a:p>
          <a:p>
            <a:pPr algn="just">
              <a:spcAft>
                <a:spcPts val="1066"/>
              </a:spcAft>
              <a:buFont typeface="Arial" pitchFamily="34" charset="0"/>
              <a:buChar char="•"/>
            </a:pPr>
            <a:r>
              <a:rPr lang="en-US" sz="1800" dirty="0" smtClean="0">
                <a:solidFill>
                  <a:schemeClr val="tx1"/>
                </a:solidFill>
                <a:latin typeface="Arial" pitchFamily="34" charset="0"/>
                <a:cs typeface="Arial" pitchFamily="34" charset="0"/>
              </a:rPr>
              <a:t> The most important thing here is the idea of connecting different electronic element, Sensors, and various devices via the Internet.</a:t>
            </a:r>
            <a:endParaRPr lang="en-US" sz="1800" dirty="0" smtClean="0">
              <a:solidFill>
                <a:schemeClr val="tx1"/>
              </a:solidFill>
              <a:latin typeface="Arial" pitchFamily="34" charset="0"/>
              <a:cs typeface="Arial" pitchFamily="34" charset="0"/>
            </a:endParaRPr>
          </a:p>
        </p:txBody>
      </p:sp>
      <p:sp>
        <p:nvSpPr>
          <p:cNvPr id="10" name="Slide Number Placeholder 9"/>
          <p:cNvSpPr>
            <a:spLocks noGrp="1"/>
          </p:cNvSpPr>
          <p:nvPr>
            <p:ph type="sldNum" idx="12"/>
          </p:nvPr>
        </p:nvSpPr>
        <p:spPr>
          <a:xfrm>
            <a:off x="8490204" y="623887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6</a:t>
            </a:fld>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388745" y="386715"/>
            <a:ext cx="4783455" cy="652145"/>
          </a:xfrm>
        </p:spPr>
        <p:txBody>
          <a:bodyPr>
            <a:normAutofit fontScale="90000"/>
          </a:bodyPr>
          <a:lstStyle/>
          <a:p>
            <a:r>
              <a:rPr lang="en-IN" altLang="en-US" sz="3600" b="1" dirty="0">
                <a:latin typeface="Calibri" panose="020F0502020204030204" pitchFamily="34" charset="0"/>
                <a:cs typeface="Calibri" panose="020F0502020204030204" pitchFamily="34" charset="0"/>
              </a:rPr>
              <a:t>Project Description:</a:t>
            </a:r>
          </a:p>
        </p:txBody>
      </p:sp>
      <p:sp>
        <p:nvSpPr>
          <p:cNvPr id="1048619" name="Google Shape;117;p2"/>
          <p:cNvSpPr txBox="1">
            <a:spLocks noGrp="1"/>
          </p:cNvSpPr>
          <p:nvPr>
            <p:ph type="ftr" idx="11"/>
          </p:nvPr>
        </p:nvSpPr>
        <p:spPr>
          <a:xfrm>
            <a:off x="214314" y="6172200"/>
            <a:ext cx="3832754" cy="457200"/>
          </a:xfrm>
          <a:noFill/>
          <a:ln>
            <a:noFill/>
          </a:ln>
        </p:spPr>
        <p:txBody>
          <a:bodyPr spcFirstLastPara="1" wrap="square" lIns="91425" tIns="45700" rIns="91425" bIns="45700" anchor="ctr" anchorCtr="0">
            <a:noAutofit/>
          </a:bodyPr>
          <a:lstStyle/>
          <a:p>
            <a:pPr lvl="0"/>
            <a:r>
              <a:rPr lang="en-US" dirty="0"/>
              <a:t>School of Electronics and Communication Engineering</a:t>
            </a:r>
          </a:p>
        </p:txBody>
      </p:sp>
      <p:sp>
        <p:nvSpPr>
          <p:cNvPr id="1048620" name="Text Placeholder 2"/>
          <p:cNvSpPr>
            <a:spLocks noGrp="1"/>
          </p:cNvSpPr>
          <p:nvPr>
            <p:ph type="body" idx="1"/>
          </p:nvPr>
        </p:nvSpPr>
        <p:spPr>
          <a:xfrm>
            <a:off x="304800" y="1447800"/>
            <a:ext cx="8382000" cy="4572000"/>
          </a:xfrm>
        </p:spPr>
        <p:txBody>
          <a:bodyPr/>
          <a:lstStyle/>
          <a:p>
            <a:endParaRPr lang="en-IN" dirty="0"/>
          </a:p>
          <a:p>
            <a:endParaRPr lang="en-IN" dirty="0"/>
          </a:p>
        </p:txBody>
      </p:sp>
      <p:pic>
        <p:nvPicPr>
          <p:cNvPr id="2097169" name="Google Shape;107;p1"/>
          <p:cNvPicPr preferRelativeResize="0"/>
          <p:nvPr/>
        </p:nvPicPr>
        <p:blipFill rotWithShape="1">
          <a:blip r:embed="rId3"/>
          <a:srcRect/>
          <a:stretch>
            <a:fillRect/>
          </a:stretch>
        </p:blipFill>
        <p:spPr>
          <a:xfrm>
            <a:off x="214313" y="228600"/>
            <a:ext cx="1143000" cy="1143000"/>
          </a:xfrm>
          <a:prstGeom prst="rect">
            <a:avLst/>
          </a:prstGeom>
          <a:noFill/>
          <a:ln>
            <a:noFill/>
          </a:ln>
        </p:spPr>
      </p:pic>
      <p:pic>
        <p:nvPicPr>
          <p:cNvPr id="13" name="Picture 12" descr="DIAGRAM.JPG"/>
          <p:cNvPicPr>
            <a:picLocks noChangeAspect="1"/>
          </p:cNvPicPr>
          <p:nvPr/>
        </p:nvPicPr>
        <p:blipFill>
          <a:blip r:embed="rId4"/>
          <a:stretch>
            <a:fillRect/>
          </a:stretch>
        </p:blipFill>
        <p:spPr>
          <a:xfrm>
            <a:off x="1095375" y="1438275"/>
            <a:ext cx="7124699" cy="45243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4" name="Rectangle 13"/>
          <p:cNvSpPr/>
          <p:nvPr/>
        </p:nvSpPr>
        <p:spPr>
          <a:xfrm>
            <a:off x="2994028" y="5457841"/>
            <a:ext cx="3000396" cy="4286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smtClean="0"/>
              <a:t>BLOCK DIAGRAM</a:t>
            </a:r>
            <a:endParaRPr lang="en-US" dirty="0"/>
          </a:p>
        </p:txBody>
      </p:sp>
      <p:sp>
        <p:nvSpPr>
          <p:cNvPr id="15" name="Slide Number Placeholder 14"/>
          <p:cNvSpPr>
            <a:spLocks noGrp="1"/>
          </p:cNvSpPr>
          <p:nvPr>
            <p:ph type="sldNum" idx="12"/>
          </p:nvPr>
        </p:nvSpPr>
        <p:spPr>
          <a:xfrm>
            <a:off x="8518779" y="62198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7</a:t>
            </a:fld>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388745" y="386715"/>
            <a:ext cx="4783455" cy="652145"/>
          </a:xfrm>
        </p:spPr>
        <p:txBody>
          <a:bodyPr>
            <a:normAutofit fontScale="90000"/>
          </a:bodyPr>
          <a:lstStyle/>
          <a:p>
            <a:r>
              <a:rPr lang="en-IN" altLang="en-US" sz="3600" b="1" dirty="0">
                <a:latin typeface="Calibri" panose="020F0502020204030204" pitchFamily="34" charset="0"/>
                <a:cs typeface="Calibri" panose="020F0502020204030204" pitchFamily="34" charset="0"/>
              </a:rPr>
              <a:t>Project Description:</a:t>
            </a:r>
          </a:p>
        </p:txBody>
      </p:sp>
      <p:sp>
        <p:nvSpPr>
          <p:cNvPr id="1048619" name="Google Shape;117;p2"/>
          <p:cNvSpPr txBox="1">
            <a:spLocks noGrp="1"/>
          </p:cNvSpPr>
          <p:nvPr>
            <p:ph type="ftr" idx="11"/>
          </p:nvPr>
        </p:nvSpPr>
        <p:spPr>
          <a:xfrm>
            <a:off x="214314" y="6172200"/>
            <a:ext cx="3832754" cy="457200"/>
          </a:xfrm>
          <a:noFill/>
          <a:ln>
            <a:noFill/>
          </a:ln>
        </p:spPr>
        <p:txBody>
          <a:bodyPr spcFirstLastPara="1" wrap="square" lIns="91425" tIns="45700" rIns="91425" bIns="45700" anchor="ctr" anchorCtr="0">
            <a:noAutofit/>
          </a:bodyPr>
          <a:lstStyle/>
          <a:p>
            <a:pPr lvl="0"/>
            <a:r>
              <a:rPr lang="en-US" dirty="0"/>
              <a:t>School of Electronics and Communication Engineering</a:t>
            </a:r>
          </a:p>
        </p:txBody>
      </p:sp>
      <p:sp>
        <p:nvSpPr>
          <p:cNvPr id="1048620" name="Text Placeholder 2"/>
          <p:cNvSpPr>
            <a:spLocks noGrp="1"/>
          </p:cNvSpPr>
          <p:nvPr>
            <p:ph type="body" idx="1"/>
          </p:nvPr>
        </p:nvSpPr>
        <p:spPr>
          <a:xfrm>
            <a:off x="304800" y="1447800"/>
            <a:ext cx="8382000" cy="4572000"/>
          </a:xfrm>
        </p:spPr>
        <p:txBody>
          <a:bodyPr/>
          <a:lstStyle/>
          <a:p>
            <a:endParaRPr lang="en-IN" dirty="0"/>
          </a:p>
          <a:p>
            <a:endParaRPr lang="en-IN" dirty="0"/>
          </a:p>
        </p:txBody>
      </p:sp>
      <p:pic>
        <p:nvPicPr>
          <p:cNvPr id="2097169" name="Google Shape;107;p1"/>
          <p:cNvPicPr preferRelativeResize="0"/>
          <p:nvPr/>
        </p:nvPicPr>
        <p:blipFill rotWithShape="1">
          <a:blip r:embed="rId3"/>
          <a:srcRect/>
          <a:stretch>
            <a:fillRect/>
          </a:stretch>
        </p:blipFill>
        <p:spPr>
          <a:xfrm>
            <a:off x="214313" y="228600"/>
            <a:ext cx="1143000" cy="1143000"/>
          </a:xfrm>
          <a:prstGeom prst="rect">
            <a:avLst/>
          </a:prstGeom>
          <a:noFill/>
          <a:ln>
            <a:noFill/>
          </a:ln>
        </p:spPr>
      </p:pic>
      <p:sp>
        <p:nvSpPr>
          <p:cNvPr id="17" name="TextBox 16"/>
          <p:cNvSpPr txBox="1"/>
          <p:nvPr/>
        </p:nvSpPr>
        <p:spPr>
          <a:xfrm>
            <a:off x="1436647" y="1133475"/>
            <a:ext cx="5422624" cy="307777"/>
          </a:xfrm>
          <a:prstGeom prst="rect">
            <a:avLst/>
          </a:prstGeom>
          <a:noFill/>
        </p:spPr>
        <p:txBody>
          <a:bodyPr wrap="square" rtlCol="0">
            <a:spAutoFit/>
          </a:bodyPr>
          <a:lstStyle/>
          <a:p>
            <a:r>
              <a:rPr lang="en-IN" b="1" dirty="0" smtClean="0">
                <a:solidFill>
                  <a:schemeClr val="accent2"/>
                </a:solidFill>
              </a:rPr>
              <a:t>FLOW DIAGRAM</a:t>
            </a:r>
            <a:r>
              <a:rPr lang="en-IN" b="1" dirty="0" smtClean="0">
                <a:solidFill>
                  <a:schemeClr val="accent5"/>
                </a:solidFill>
              </a:rPr>
              <a:t>:</a:t>
            </a:r>
            <a:endParaRPr lang="en-US" b="1" dirty="0">
              <a:solidFill>
                <a:schemeClr val="accent5"/>
              </a:solidFill>
            </a:endParaRPr>
          </a:p>
        </p:txBody>
      </p:sp>
      <p:sp>
        <p:nvSpPr>
          <p:cNvPr id="18" name="Rectangle 17"/>
          <p:cNvSpPr/>
          <p:nvPr/>
        </p:nvSpPr>
        <p:spPr>
          <a:xfrm>
            <a:off x="1437010" y="1410237"/>
            <a:ext cx="1631586" cy="53447"/>
          </a:xfrm>
          <a:prstGeom prst="rect">
            <a:avLst/>
          </a:prstGeom>
        </p:spPr>
        <p:style>
          <a:lnRef idx="1">
            <a:schemeClr val="accent6"/>
          </a:lnRef>
          <a:fillRef idx="3">
            <a:schemeClr val="accent6"/>
          </a:fillRef>
          <a:effectRef idx="2">
            <a:schemeClr val="accent6"/>
          </a:effectRef>
          <a:fontRef idx="minor">
            <a:schemeClr val="lt1"/>
          </a:fontRef>
        </p:style>
        <p:txBody>
          <a:bodyPr wrap="square" rtlCol="0" anchor="ctr">
            <a:spAutoFit/>
          </a:bodyPr>
          <a:lstStyle/>
          <a:p>
            <a:pPr indent="-304747" algn="ctr"/>
            <a:endParaRPr lang="en-US" sz="1800" b="1" dirty="0">
              <a:solidFill>
                <a:schemeClr val="tx2">
                  <a:lumMod val="75000"/>
                </a:schemeClr>
              </a:solidFill>
              <a:latin typeface="Open Sans"/>
              <a:cs typeface="Arial" pitchFamily="34" charset="0"/>
            </a:endParaRPr>
          </a:p>
        </p:txBody>
      </p:sp>
      <p:pic>
        <p:nvPicPr>
          <p:cNvPr id="19" name="Picture 18" descr="1.JPG"/>
          <p:cNvPicPr>
            <a:picLocks noChangeAspect="1"/>
          </p:cNvPicPr>
          <p:nvPr/>
        </p:nvPicPr>
        <p:blipFill>
          <a:blip r:embed="rId4"/>
          <a:stretch>
            <a:fillRect/>
          </a:stretch>
        </p:blipFill>
        <p:spPr>
          <a:xfrm>
            <a:off x="1099369" y="1729339"/>
            <a:ext cx="2021873" cy="11858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0" name="Picture 19" descr="2.JPG"/>
          <p:cNvPicPr>
            <a:picLocks noChangeAspect="1"/>
          </p:cNvPicPr>
          <p:nvPr/>
        </p:nvPicPr>
        <p:blipFill>
          <a:blip r:embed="rId5"/>
          <a:stretch>
            <a:fillRect/>
          </a:stretch>
        </p:blipFill>
        <p:spPr>
          <a:xfrm>
            <a:off x="3901586" y="1847850"/>
            <a:ext cx="2351528" cy="35949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1" name="TextBox 20"/>
          <p:cNvSpPr txBox="1"/>
          <p:nvPr/>
        </p:nvSpPr>
        <p:spPr>
          <a:xfrm>
            <a:off x="1030880" y="3040653"/>
            <a:ext cx="2591343" cy="461665"/>
          </a:xfrm>
          <a:prstGeom prst="rect">
            <a:avLst/>
          </a:prstGeom>
          <a:noFill/>
        </p:spPr>
        <p:txBody>
          <a:bodyPr wrap="square" rtlCol="0">
            <a:spAutoFit/>
          </a:bodyPr>
          <a:lstStyle/>
          <a:p>
            <a:r>
              <a:rPr lang="en-IN" sz="1200" b="1" dirty="0" smtClean="0">
                <a:solidFill>
                  <a:schemeClr val="tx1"/>
                </a:solidFill>
              </a:rPr>
              <a:t>Flow Chart of ADXL-335 data sensing operation.</a:t>
            </a:r>
            <a:endParaRPr lang="en-US" sz="1200" b="1" dirty="0">
              <a:solidFill>
                <a:schemeClr val="tx1"/>
              </a:solidFill>
            </a:endParaRPr>
          </a:p>
        </p:txBody>
      </p:sp>
      <p:sp>
        <p:nvSpPr>
          <p:cNvPr id="22" name="TextBox 21"/>
          <p:cNvSpPr txBox="1"/>
          <p:nvPr/>
        </p:nvSpPr>
        <p:spPr>
          <a:xfrm>
            <a:off x="3809098" y="5546322"/>
            <a:ext cx="2879270" cy="461665"/>
          </a:xfrm>
          <a:prstGeom prst="rect">
            <a:avLst/>
          </a:prstGeom>
          <a:noFill/>
        </p:spPr>
        <p:txBody>
          <a:bodyPr wrap="square" rtlCol="0">
            <a:spAutoFit/>
          </a:bodyPr>
          <a:lstStyle/>
          <a:p>
            <a:r>
              <a:rPr lang="en-IN" sz="1200" b="1" dirty="0" smtClean="0">
                <a:solidFill>
                  <a:schemeClr val="tx1"/>
                </a:solidFill>
              </a:rPr>
              <a:t>Flow chart for THINGSPEAK data analysis process.</a:t>
            </a:r>
            <a:endParaRPr lang="en-US" sz="1200" b="1" dirty="0">
              <a:solidFill>
                <a:schemeClr val="tx1"/>
              </a:solidFill>
            </a:endParaRPr>
          </a:p>
        </p:txBody>
      </p:sp>
      <p:pic>
        <p:nvPicPr>
          <p:cNvPr id="23" name="Picture 22" descr="D3.JPG"/>
          <p:cNvPicPr>
            <a:picLocks noChangeAspect="1"/>
          </p:cNvPicPr>
          <p:nvPr/>
        </p:nvPicPr>
        <p:blipFill>
          <a:blip r:embed="rId6"/>
          <a:stretch>
            <a:fillRect/>
          </a:stretch>
        </p:blipFill>
        <p:spPr>
          <a:xfrm>
            <a:off x="1099369" y="3565065"/>
            <a:ext cx="2063477" cy="18609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4" name="TextBox 23"/>
          <p:cNvSpPr txBox="1"/>
          <p:nvPr/>
        </p:nvSpPr>
        <p:spPr>
          <a:xfrm>
            <a:off x="955406" y="5523570"/>
            <a:ext cx="2687318" cy="600164"/>
          </a:xfrm>
          <a:prstGeom prst="rect">
            <a:avLst/>
          </a:prstGeom>
          <a:noFill/>
        </p:spPr>
        <p:txBody>
          <a:bodyPr wrap="square" rtlCol="0">
            <a:spAutoFit/>
          </a:bodyPr>
          <a:lstStyle/>
          <a:p>
            <a:r>
              <a:rPr lang="en-IN" sz="1100" b="1" dirty="0" smtClean="0">
                <a:solidFill>
                  <a:schemeClr val="tx1"/>
                </a:solidFill>
              </a:rPr>
              <a:t>Partial Block diagram for MATLAB and Telemetry viewer data analysis process</a:t>
            </a:r>
            <a:endParaRPr lang="en-US" sz="1100" b="1" dirty="0">
              <a:solidFill>
                <a:schemeClr val="tx1"/>
              </a:solidFill>
            </a:endParaRPr>
          </a:p>
        </p:txBody>
      </p:sp>
      <p:pic>
        <p:nvPicPr>
          <p:cNvPr id="25" name="Picture 24" descr="D2.JPG"/>
          <p:cNvPicPr>
            <a:picLocks noChangeAspect="1"/>
          </p:cNvPicPr>
          <p:nvPr/>
        </p:nvPicPr>
        <p:blipFill>
          <a:blip r:embed="rId7"/>
          <a:stretch>
            <a:fillRect/>
          </a:stretch>
        </p:blipFill>
        <p:spPr>
          <a:xfrm>
            <a:off x="6679748" y="3070810"/>
            <a:ext cx="2024246" cy="14965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6" name="TextBox 25"/>
          <p:cNvSpPr txBox="1"/>
          <p:nvPr/>
        </p:nvSpPr>
        <p:spPr>
          <a:xfrm>
            <a:off x="6679748" y="4788533"/>
            <a:ext cx="2159452" cy="646331"/>
          </a:xfrm>
          <a:prstGeom prst="rect">
            <a:avLst/>
          </a:prstGeom>
          <a:noFill/>
        </p:spPr>
        <p:txBody>
          <a:bodyPr wrap="square" rtlCol="0">
            <a:spAutoFit/>
          </a:bodyPr>
          <a:lstStyle/>
          <a:p>
            <a:r>
              <a:rPr lang="en-IN" sz="1200" b="1" dirty="0" smtClean="0">
                <a:solidFill>
                  <a:schemeClr val="tx1"/>
                </a:solidFill>
              </a:rPr>
              <a:t>Partial Block diagram for GPS MODULE data analysis process</a:t>
            </a:r>
            <a:endParaRPr lang="en-US" sz="1200" b="1" dirty="0">
              <a:solidFill>
                <a:schemeClr val="tx1"/>
              </a:solidFill>
            </a:endParaRPr>
          </a:p>
        </p:txBody>
      </p:sp>
      <p:sp>
        <p:nvSpPr>
          <p:cNvPr id="28" name="Slide Number Placeholder 27"/>
          <p:cNvSpPr>
            <a:spLocks noGrp="1"/>
          </p:cNvSpPr>
          <p:nvPr>
            <p:ph type="sldNum" idx="12"/>
          </p:nvPr>
        </p:nvSpPr>
        <p:spPr>
          <a:xfrm>
            <a:off x="8509254" y="6229350"/>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8</a:t>
            </a:fld>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388745" y="386715"/>
            <a:ext cx="4783455" cy="652145"/>
          </a:xfrm>
        </p:spPr>
        <p:txBody>
          <a:bodyPr>
            <a:normAutofit fontScale="90000"/>
          </a:bodyPr>
          <a:lstStyle/>
          <a:p>
            <a:r>
              <a:rPr lang="en-IN" altLang="en-US" sz="3600" b="1" dirty="0">
                <a:latin typeface="Calibri" panose="020F0502020204030204" pitchFamily="34" charset="0"/>
                <a:cs typeface="Calibri" panose="020F0502020204030204" pitchFamily="34" charset="0"/>
              </a:rPr>
              <a:t>Project Description:</a:t>
            </a:r>
          </a:p>
        </p:txBody>
      </p:sp>
      <p:sp>
        <p:nvSpPr>
          <p:cNvPr id="1048619" name="Google Shape;117;p2"/>
          <p:cNvSpPr txBox="1">
            <a:spLocks noGrp="1"/>
          </p:cNvSpPr>
          <p:nvPr>
            <p:ph type="ftr" idx="11"/>
          </p:nvPr>
        </p:nvSpPr>
        <p:spPr>
          <a:xfrm>
            <a:off x="214314" y="6172200"/>
            <a:ext cx="3832754" cy="457200"/>
          </a:xfrm>
          <a:noFill/>
          <a:ln>
            <a:noFill/>
          </a:ln>
        </p:spPr>
        <p:txBody>
          <a:bodyPr spcFirstLastPara="1" wrap="square" lIns="91425" tIns="45700" rIns="91425" bIns="45700" anchor="ctr" anchorCtr="0">
            <a:noAutofit/>
          </a:bodyPr>
          <a:lstStyle/>
          <a:p>
            <a:pPr lvl="0"/>
            <a:r>
              <a:rPr lang="en-US" dirty="0"/>
              <a:t>School of Electronics and Communication Engineering</a:t>
            </a:r>
          </a:p>
        </p:txBody>
      </p:sp>
      <p:sp>
        <p:nvSpPr>
          <p:cNvPr id="1048620" name="Text Placeholder 2"/>
          <p:cNvSpPr>
            <a:spLocks noGrp="1"/>
          </p:cNvSpPr>
          <p:nvPr>
            <p:ph type="body" idx="1"/>
          </p:nvPr>
        </p:nvSpPr>
        <p:spPr>
          <a:xfrm>
            <a:off x="304800" y="1447800"/>
            <a:ext cx="8382000" cy="4572000"/>
          </a:xfrm>
        </p:spPr>
        <p:txBody>
          <a:bodyPr/>
          <a:lstStyle/>
          <a:p>
            <a:endParaRPr lang="en-IN" dirty="0"/>
          </a:p>
          <a:p>
            <a:endParaRPr lang="en-IN" dirty="0"/>
          </a:p>
        </p:txBody>
      </p:sp>
      <p:pic>
        <p:nvPicPr>
          <p:cNvPr id="2097169" name="Google Shape;107;p1"/>
          <p:cNvPicPr preferRelativeResize="0"/>
          <p:nvPr/>
        </p:nvPicPr>
        <p:blipFill rotWithShape="1">
          <a:blip r:embed="rId3"/>
          <a:srcRect/>
          <a:stretch>
            <a:fillRect/>
          </a:stretch>
        </p:blipFill>
        <p:spPr>
          <a:xfrm>
            <a:off x="214313" y="228600"/>
            <a:ext cx="1143000" cy="1143000"/>
          </a:xfrm>
          <a:prstGeom prst="rect">
            <a:avLst/>
          </a:prstGeom>
          <a:noFill/>
          <a:ln>
            <a:noFill/>
          </a:ln>
        </p:spPr>
      </p:pic>
      <p:grpSp>
        <p:nvGrpSpPr>
          <p:cNvPr id="34" name="Group 33"/>
          <p:cNvGrpSpPr/>
          <p:nvPr/>
        </p:nvGrpSpPr>
        <p:grpSpPr>
          <a:xfrm>
            <a:off x="847724" y="1300140"/>
            <a:ext cx="7724775" cy="4614885"/>
            <a:chOff x="1308066" y="137254"/>
            <a:chExt cx="9644130" cy="6220704"/>
          </a:xfrm>
        </p:grpSpPr>
        <p:sp>
          <p:nvSpPr>
            <p:cNvPr id="27" name="TextBox 26"/>
            <p:cNvSpPr txBox="1"/>
            <p:nvPr/>
          </p:nvSpPr>
          <p:spPr>
            <a:xfrm>
              <a:off x="1843119" y="137254"/>
              <a:ext cx="8072494" cy="414873"/>
            </a:xfrm>
            <a:prstGeom prst="rect">
              <a:avLst/>
            </a:prstGeom>
            <a:noFill/>
          </p:spPr>
          <p:txBody>
            <a:bodyPr wrap="square" rtlCol="0">
              <a:spAutoFit/>
            </a:bodyPr>
            <a:lstStyle/>
            <a:p>
              <a:r>
                <a:rPr lang="en-IN" b="1" dirty="0" smtClean="0">
                  <a:solidFill>
                    <a:schemeClr val="tx1"/>
                  </a:solidFill>
                </a:rPr>
                <a:t>PIN TO PIN CIRCUIT DIAGRAM</a:t>
              </a:r>
              <a:r>
                <a:rPr lang="en-IN" b="1" dirty="0" smtClean="0">
                  <a:solidFill>
                    <a:schemeClr val="accent5"/>
                  </a:solidFill>
                </a:rPr>
                <a:t>:</a:t>
              </a:r>
              <a:endParaRPr lang="en-US" b="1" dirty="0">
                <a:solidFill>
                  <a:schemeClr val="accent5"/>
                </a:solidFill>
              </a:endParaRPr>
            </a:p>
          </p:txBody>
        </p:sp>
        <p:sp>
          <p:nvSpPr>
            <p:cNvPr id="28" name="Rectangle 27"/>
            <p:cNvSpPr/>
            <p:nvPr/>
          </p:nvSpPr>
          <p:spPr>
            <a:xfrm>
              <a:off x="2808017" y="527364"/>
              <a:ext cx="2428892" cy="71438"/>
            </a:xfrm>
            <a:prstGeom prst="rect">
              <a:avLst/>
            </a:prstGeom>
          </p:spPr>
          <p:style>
            <a:lnRef idx="1">
              <a:schemeClr val="accent6"/>
            </a:lnRef>
            <a:fillRef idx="3">
              <a:schemeClr val="accent6"/>
            </a:fillRef>
            <a:effectRef idx="2">
              <a:schemeClr val="accent6"/>
            </a:effectRef>
            <a:fontRef idx="minor">
              <a:schemeClr val="lt1"/>
            </a:fontRef>
          </p:style>
          <p:txBody>
            <a:bodyPr wrap="square" rtlCol="0" anchor="ctr">
              <a:spAutoFit/>
            </a:bodyPr>
            <a:lstStyle/>
            <a:p>
              <a:pPr indent="-304747" algn="ctr"/>
              <a:endParaRPr lang="en-US" sz="1800" b="1" dirty="0">
                <a:solidFill>
                  <a:schemeClr val="tx2">
                    <a:lumMod val="75000"/>
                  </a:schemeClr>
                </a:solidFill>
                <a:latin typeface="Open Sans"/>
                <a:cs typeface="Arial" pitchFamily="34" charset="0"/>
              </a:endParaRPr>
            </a:p>
          </p:txBody>
        </p:sp>
        <p:grpSp>
          <p:nvGrpSpPr>
            <p:cNvPr id="29" name="Group 8"/>
            <p:cNvGrpSpPr/>
            <p:nvPr/>
          </p:nvGrpSpPr>
          <p:grpSpPr>
            <a:xfrm>
              <a:off x="1308066" y="888389"/>
              <a:ext cx="9644130" cy="5469569"/>
              <a:chOff x="1308066" y="888389"/>
              <a:chExt cx="9644130" cy="5469569"/>
            </a:xfrm>
          </p:grpSpPr>
          <p:pic>
            <p:nvPicPr>
              <p:cNvPr id="30" name="Picture 29" descr="CIRCUIT_diagram_schem.png"/>
              <p:cNvPicPr>
                <a:picLocks noChangeAspect="1"/>
              </p:cNvPicPr>
              <p:nvPr/>
            </p:nvPicPr>
            <p:blipFill>
              <a:blip r:embed="rId4"/>
              <a:stretch>
                <a:fillRect/>
              </a:stretch>
            </p:blipFill>
            <p:spPr>
              <a:xfrm>
                <a:off x="1308066" y="928670"/>
                <a:ext cx="9644130" cy="54292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1" name="Rectangle 30"/>
              <p:cNvSpPr/>
              <p:nvPr/>
            </p:nvSpPr>
            <p:spPr>
              <a:xfrm>
                <a:off x="8487801" y="888389"/>
                <a:ext cx="1996738" cy="1369078"/>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000" b="1" dirty="0" smtClean="0">
                    <a:solidFill>
                      <a:srgbClr val="FF0000"/>
                    </a:solidFill>
                    <a:latin typeface="Open Sans"/>
                    <a:cs typeface="Arial" pitchFamily="34" charset="0"/>
                  </a:rPr>
                  <a:t>LED---NODE MCU</a:t>
                </a:r>
              </a:p>
              <a:p>
                <a:pPr indent="-304747" algn="ctr"/>
                <a:r>
                  <a:rPr lang="en-IN" sz="1000" b="1" dirty="0" smtClean="0">
                    <a:solidFill>
                      <a:schemeClr val="tx1"/>
                    </a:solidFill>
                    <a:latin typeface="Open Sans"/>
                    <a:cs typeface="Arial" pitchFamily="34" charset="0"/>
                  </a:rPr>
                  <a:t>LED1(r)--- D4</a:t>
                </a:r>
                <a:endParaRPr lang="en-US" sz="1000" b="1" dirty="0" smtClean="0">
                  <a:solidFill>
                    <a:schemeClr val="tx1"/>
                  </a:solidFill>
                  <a:latin typeface="Open Sans"/>
                  <a:cs typeface="Arial" pitchFamily="34" charset="0"/>
                </a:endParaRPr>
              </a:p>
              <a:p>
                <a:pPr indent="-304747" algn="ctr"/>
                <a:r>
                  <a:rPr lang="en-IN" sz="1000" b="1" dirty="0" smtClean="0">
                    <a:solidFill>
                      <a:schemeClr val="tx1"/>
                    </a:solidFill>
                    <a:latin typeface="Open Sans"/>
                    <a:cs typeface="Arial" pitchFamily="34" charset="0"/>
                  </a:rPr>
                  <a:t>LED2(g)--- D3</a:t>
                </a:r>
              </a:p>
              <a:p>
                <a:pPr indent="-304747" algn="ctr"/>
                <a:r>
                  <a:rPr lang="en-IN" sz="1000" b="1" dirty="0" smtClean="0">
                    <a:solidFill>
                      <a:srgbClr val="FF0000"/>
                    </a:solidFill>
                    <a:latin typeface="Open Sans"/>
                    <a:cs typeface="Arial" pitchFamily="34" charset="0"/>
                  </a:rPr>
                  <a:t>GPS---NODE MCU</a:t>
                </a:r>
              </a:p>
              <a:p>
                <a:pPr indent="-304747" algn="ctr"/>
                <a:r>
                  <a:rPr lang="en-IN" sz="1000" b="1" dirty="0" smtClean="0">
                    <a:solidFill>
                      <a:schemeClr val="tx1"/>
                    </a:solidFill>
                    <a:latin typeface="Open Sans"/>
                    <a:cs typeface="Arial" pitchFamily="34" charset="0"/>
                  </a:rPr>
                  <a:t>RX--- D6</a:t>
                </a:r>
              </a:p>
              <a:p>
                <a:pPr indent="-304747" algn="ctr"/>
                <a:r>
                  <a:rPr lang="en-IN" sz="1000" b="1" dirty="0" smtClean="0">
                    <a:solidFill>
                      <a:schemeClr val="tx1"/>
                    </a:solidFill>
                    <a:latin typeface="Open Sans"/>
                    <a:cs typeface="Arial" pitchFamily="34" charset="0"/>
                  </a:rPr>
                  <a:t>TX--- D7</a:t>
                </a:r>
              </a:p>
            </p:txBody>
          </p:sp>
          <p:sp>
            <p:nvSpPr>
              <p:cNvPr id="32" name="Rectangle 31"/>
              <p:cNvSpPr/>
              <p:nvPr/>
            </p:nvSpPr>
            <p:spPr>
              <a:xfrm>
                <a:off x="5038495" y="1453322"/>
                <a:ext cx="2471184" cy="1804693"/>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000" b="1" dirty="0" smtClean="0">
                    <a:solidFill>
                      <a:srgbClr val="FF0000"/>
                    </a:solidFill>
                    <a:latin typeface="Open Sans"/>
                    <a:cs typeface="Arial" pitchFamily="34" charset="0"/>
                  </a:rPr>
                  <a:t>ADS1115---ADXL335</a:t>
                </a:r>
              </a:p>
              <a:p>
                <a:pPr indent="-304747" algn="ctr"/>
                <a:r>
                  <a:rPr lang="en-IN" sz="1000" b="1" dirty="0" smtClean="0">
                    <a:solidFill>
                      <a:schemeClr val="tx1"/>
                    </a:solidFill>
                    <a:latin typeface="Open Sans"/>
                    <a:cs typeface="Arial" pitchFamily="34" charset="0"/>
                  </a:rPr>
                  <a:t>A1N0--- Z_out</a:t>
                </a:r>
              </a:p>
              <a:p>
                <a:pPr indent="-304747" algn="ctr"/>
                <a:r>
                  <a:rPr lang="en-IN" sz="1000" b="1" dirty="0" smtClean="0">
                    <a:solidFill>
                      <a:schemeClr val="tx1"/>
                    </a:solidFill>
                    <a:latin typeface="Open Sans"/>
                    <a:cs typeface="Arial" pitchFamily="34" charset="0"/>
                  </a:rPr>
                  <a:t>A1N1--- Y_out</a:t>
                </a:r>
              </a:p>
              <a:p>
                <a:pPr indent="-304747" algn="ctr"/>
                <a:r>
                  <a:rPr lang="en-IN" sz="1000" b="1" dirty="0" smtClean="0">
                    <a:solidFill>
                      <a:srgbClr val="FF0000"/>
                    </a:solidFill>
                    <a:latin typeface="Open Sans"/>
                    <a:cs typeface="Arial" pitchFamily="34" charset="0"/>
                  </a:rPr>
                  <a:t>ADS1115---NODE MCU</a:t>
                </a:r>
              </a:p>
              <a:p>
                <a:pPr indent="-304747" algn="ctr"/>
                <a:r>
                  <a:rPr lang="en-IN" sz="1000" b="1" dirty="0" smtClean="0">
                    <a:solidFill>
                      <a:schemeClr val="tx1"/>
                    </a:solidFill>
                    <a:latin typeface="Open Sans"/>
                    <a:cs typeface="Arial" pitchFamily="34" charset="0"/>
                  </a:rPr>
                  <a:t>SCL--- D1</a:t>
                </a:r>
              </a:p>
              <a:p>
                <a:pPr indent="-304747" algn="ctr"/>
                <a:r>
                  <a:rPr lang="en-IN" sz="1000" b="1" dirty="0" smtClean="0">
                    <a:solidFill>
                      <a:schemeClr val="tx1"/>
                    </a:solidFill>
                    <a:latin typeface="Open Sans"/>
                    <a:cs typeface="Arial" pitchFamily="34" charset="0"/>
                  </a:rPr>
                  <a:t>SDA--- D2</a:t>
                </a:r>
              </a:p>
              <a:p>
                <a:pPr indent="-304747" algn="ctr"/>
                <a:r>
                  <a:rPr lang="en-IN" sz="1000" b="1" dirty="0" smtClean="0">
                    <a:solidFill>
                      <a:schemeClr val="tx1"/>
                    </a:solidFill>
                    <a:latin typeface="Open Sans"/>
                    <a:cs typeface="Arial" pitchFamily="34" charset="0"/>
                  </a:rPr>
                  <a:t>ADDR--- GND</a:t>
                </a:r>
              </a:p>
              <a:p>
                <a:pPr indent="-304747" algn="ctr"/>
                <a:endParaRPr lang="en-US" sz="1100" b="1" dirty="0">
                  <a:solidFill>
                    <a:schemeClr val="tx2">
                      <a:lumMod val="75000"/>
                    </a:schemeClr>
                  </a:solidFill>
                  <a:latin typeface="Open Sans"/>
                  <a:cs typeface="Arial" pitchFamily="34" charset="0"/>
                </a:endParaRPr>
              </a:p>
            </p:txBody>
          </p:sp>
          <p:sp>
            <p:nvSpPr>
              <p:cNvPr id="33" name="Rectangle 32"/>
              <p:cNvSpPr/>
              <p:nvPr/>
            </p:nvSpPr>
            <p:spPr>
              <a:xfrm>
                <a:off x="3536928" y="3738727"/>
                <a:ext cx="1571636" cy="809000"/>
              </a:xfrm>
              <a:prstGeom prst="rect">
                <a:avLst/>
              </a:prstGeom>
            </p:spPr>
            <p:style>
              <a:lnRef idx="2">
                <a:schemeClr val="accent4"/>
              </a:lnRef>
              <a:fillRef idx="1">
                <a:schemeClr val="lt1"/>
              </a:fillRef>
              <a:effectRef idx="0">
                <a:schemeClr val="accent4"/>
              </a:effectRef>
              <a:fontRef idx="minor">
                <a:schemeClr val="dk1"/>
              </a:fontRef>
            </p:style>
            <p:txBody>
              <a:bodyPr wrap="square" rtlCol="0" anchor="ctr">
                <a:spAutoFit/>
              </a:bodyPr>
              <a:lstStyle/>
              <a:p>
                <a:pPr indent="-304747" algn="ctr"/>
                <a:r>
                  <a:rPr lang="en-IN" sz="1100" b="1" dirty="0" smtClean="0">
                    <a:solidFill>
                      <a:srgbClr val="FF0000"/>
                    </a:solidFill>
                    <a:latin typeface="Open Sans"/>
                    <a:cs typeface="Arial" pitchFamily="34" charset="0"/>
                  </a:rPr>
                  <a:t>ADXL335---NODE MCU</a:t>
                </a:r>
              </a:p>
              <a:p>
                <a:pPr indent="-304747" algn="ctr"/>
                <a:r>
                  <a:rPr lang="en-IN" sz="1100" b="1" dirty="0" smtClean="0">
                    <a:solidFill>
                      <a:schemeClr val="tx1"/>
                    </a:solidFill>
                    <a:latin typeface="Open Sans"/>
                    <a:cs typeface="Arial" pitchFamily="34" charset="0"/>
                  </a:rPr>
                  <a:t>X_out--- A0</a:t>
                </a:r>
                <a:endParaRPr lang="en-US" sz="1100" b="1" dirty="0">
                  <a:solidFill>
                    <a:schemeClr val="tx1"/>
                  </a:solidFill>
                  <a:latin typeface="Open Sans"/>
                  <a:cs typeface="Arial" pitchFamily="34" charset="0"/>
                </a:endParaRPr>
              </a:p>
            </p:txBody>
          </p:sp>
        </p:grpSp>
      </p:grpSp>
      <p:sp>
        <p:nvSpPr>
          <p:cNvPr id="35" name="Slide Number Placeholder 34"/>
          <p:cNvSpPr>
            <a:spLocks noGrp="1"/>
          </p:cNvSpPr>
          <p:nvPr>
            <p:ph type="sldNum" idx="12"/>
          </p:nvPr>
        </p:nvSpPr>
        <p:spPr>
          <a:xfrm>
            <a:off x="8537829" y="6257925"/>
            <a:ext cx="457200" cy="457200"/>
          </a:xfrm>
        </p:spPr>
        <p:txBody>
          <a:bodyPr/>
          <a:lstStyle/>
          <a:p>
            <a:pPr marL="0" lvl="0" indent="0" algn="ctr" rtl="0">
              <a:spcBef>
                <a:spcPts val="0"/>
              </a:spcBef>
              <a:spcAft>
                <a:spcPts val="0"/>
              </a:spcAft>
              <a:buNone/>
            </a:pPr>
            <a:fld id="{00000000-1234-1234-1234-123412341234}" type="slidenum">
              <a:rPr lang="en-US" smtClean="0"/>
              <a:pPr marL="0" lvl="0" indent="0" algn="ctr" rtl="0">
                <a:spcBef>
                  <a:spcPts val="0"/>
                </a:spcBef>
                <a:spcAft>
                  <a:spcPts val="0"/>
                </a:spcAft>
                <a:buNone/>
              </a:pPr>
              <a:t>9</a:t>
            </a:fld>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Equity">
  <a:themeElements>
    <a:clrScheme name="Equity">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336</TotalTime>
  <Words>1358</Words>
  <Application>Microsoft Office PowerPoint</Application>
  <PresentationFormat>On-screen Show (4:3)</PresentationFormat>
  <Paragraphs>248</Paragraphs>
  <Slides>24</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Calibri</vt:lpstr>
      <vt:lpstr>Libre Baskerville</vt:lpstr>
      <vt:lpstr>Noto Sans Symbols</vt:lpstr>
      <vt:lpstr>Libre Franklin</vt:lpstr>
      <vt:lpstr>Wingdings</vt:lpstr>
      <vt:lpstr>Open Sans</vt:lpstr>
      <vt:lpstr>Times New Roman</vt:lpstr>
      <vt:lpstr>Equity</vt:lpstr>
      <vt:lpstr> VIBRATION MEASUREMENT SYSTEM USING ACCELEROMETER SENSOR</vt:lpstr>
      <vt:lpstr>Contents:</vt:lpstr>
      <vt:lpstr>Project Title:</vt:lpstr>
      <vt:lpstr>Project Objective:</vt:lpstr>
      <vt:lpstr>Literature Survey:</vt:lpstr>
      <vt:lpstr>Introduction:</vt:lpstr>
      <vt:lpstr>Project Description:</vt:lpstr>
      <vt:lpstr>Project Description:</vt:lpstr>
      <vt:lpstr>Project Description:</vt:lpstr>
      <vt:lpstr>Methodology:</vt:lpstr>
      <vt:lpstr>Software/Hardware:</vt:lpstr>
      <vt:lpstr>Result Screenshots:</vt:lpstr>
      <vt:lpstr>Result Screenshots:</vt:lpstr>
      <vt:lpstr>Result Screenshots:</vt:lpstr>
      <vt:lpstr>Result Screenshots:</vt:lpstr>
      <vt:lpstr>Result Screenshots:</vt:lpstr>
      <vt:lpstr>Result Screenshots:</vt:lpstr>
      <vt:lpstr>Result Screenshots:</vt:lpstr>
      <vt:lpstr>Result Screenshots:</vt:lpstr>
      <vt:lpstr>Challenges And Solutions: </vt:lpstr>
      <vt:lpstr>Key Learnings Till Date: </vt:lpstr>
      <vt:lpstr> Conclusion: </vt:lpstr>
      <vt:lpstr> References: </vt:lpstr>
      <vt:lpstr>Thank-You!!!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Industry Internship Midterm Presentation  on  Corrosion detection using Masked R-CNN</dc:title>
  <dc:creator>smd</dc:creator>
  <cp:lastModifiedBy>SHUBHANGI KUMARI</cp:lastModifiedBy>
  <cp:revision>47</cp:revision>
  <dcterms:created xsi:type="dcterms:W3CDTF">2020-12-29T16:30:00Z</dcterms:created>
  <dcterms:modified xsi:type="dcterms:W3CDTF">2021-06-25T11:21:00Z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1033-11.2.0.9906</vt:lpwstr>
  </property>
</Properties>
</file>